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576B6-9F30-4D36-9B98-639CE35B9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03799-B1FF-476A-A89C-887847CFB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A69C5-6EC8-4BDD-8322-654823C92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C436FF-FAB4-4AAC-80CC-4A7FE5F5E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BCDF2D-F28F-4238-A401-E3299BE45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50F0F0-C167-45F4-B42D-5E5E917B3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52EE34-0317-4015-85E4-8C55F4782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EB3833-1ECB-4AB3-BD5F-7D9CD5783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E9E80F-3044-42C5-9AAC-A41135006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70111-9E53-47CE-80C5-58EC107DC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4B5F2-1922-49D6-AE41-7072B2F2C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05302306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98企业安全管理中的物流与供应链安全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物流与供应链安全概述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企业安全管理中的物流与供应链安全策略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物流安全管理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信息技术在物流与供应链安全中的应用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企业合作与协同在物流与供应链安全中的重要性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035" b="1303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保障企业运营安全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物流与供应链是企业运营的重要环节，其安全直接关系到企业的正常运营和持续发展。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应对风险挑战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全球化和网络化的发展使得企业面临越来越多的风险挑战，如供应链中断、物流延误等，需要加强安全管理以应对。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通过加强物流与供应链安全管理，可以提高企业运营效率、降低成本、增强客户满意度，从而提升企业竞争力。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066" r="906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对企业当前物流与供应链安全状况进行全面分析，识别存在的风险和问题。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物流与供应链安全现状分析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介绍企业为加强物流与供应链安全所建立的管理体系，包括组织架构、制度流程、技术手段等。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安全管理体系建设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详细阐述企业在物流与供应链安全方面采取的重点措施，如供应商管理、库存控制、运输安全等，并对实施效果进行评估。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重点安全措施及效果评估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展望企业未来在物流与供应链安全方面的发展规划，提出针对性的建议和改进措施。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未来规划及建议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物流与供应链安全概述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保障物资流与信息流的完整性和保密性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确保物资在供应链中的安全运输和存储，防止物资被盗窃、破坏或篡改，同时保护相关信息的机密性，防止未经授权的访问和泄露。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应对供应链中断和延误风险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通过建立应急计划和风险管理机制，降低供应链中断和延误对企业运营的影响，确保物资及时供应。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物流与供应链安全定义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物流与供应链是企业运营的重要环节，其安全性直接关系到企业的生产、销售和服务等方面，对企业的正常运营至关重要。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保障企业正常运营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物流与供应链安全问题可能导致物资损失、信息泄露等严重后果，进而损害企业的声誉和品牌形象，加强物流与供应链安全有助于维护企业的良好形象。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维护企业声誉和品牌形象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物流与供应链安全重要性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全球化使得供应链变得更加复杂，涉及多个国家和地区，不同文化和法律环境，增加了物流与供应链安全管理的难度。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全球化带来的复杂性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信息技术在物流与供应链领域的广泛应用，如物联网、大数据等，虽然提高了运营效率，但也带来了新的安全风险，如网络攻击、数据泄露等。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信息技术应用带来的风险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自然灾害和突发事件如地震、洪水、疫情等可能对物流与供应链造成严重破坏和影响，企业需要建立相应的应急机制以应对这些挑战。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自然灾害和突发事件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物流与供应链安全挑战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企业安全管理中的物流与供应链安全策略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明确安全目标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企业需明确物流与供应链安全的具体目标，如防止货物丢失、保障运输安全、确保供应链信息的保密性等。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对物流与供应链过程中可能出现的风险进行深入分析，包括货物在途风险、仓储风险、供应链中断风险等。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制定安全措施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根据风险分析结果，制定相应的安全措施，如强化货物包装、提高运输工具安全性、完善供应链信息安全管理等。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制定安全策略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对企业员工及相关合作方进行物流与供应链安全培训，提高安全意识及应对风险的能力。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落实安全责任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明确各环节的安全责任人，确保安全措施得到有效执行。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加强沟通与协作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建立有效的沟通机制，确保供应链各环节之间的信息安全传递，及时发现并解决潜在的安全问题。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实施安全策略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数据分析与预警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运用大数据、人工智能等技术手段，对物流与供应链安全数据进行深入分析，发现潜在风险并提前预警。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评估与改进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定期对物流与供应链安全策略进行评估，针对存在的问题及时进行调整和改进，确保企业安全管理的持续优化。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建立监控机制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通过定期巡查、随机抽查等方式，对物流与供应链安全进行实时监控，确保各项安全措施得到有效执行。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监控与评估安全策略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供应链风险管理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供应商风险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供应商可能存在的质量、交货期、价格等方面的风险。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库存积压、缺货、过期等风险。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运输延误、货物损坏、丢失等风险。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信息风险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信息不对称、信息泄露、信息系统故障等风险。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识别供应链风险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将风险按照发生概率和影响程度进行评估，形成风险矩阵，确定风险等级。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风险矩阵评估法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分析供应链中关键因素的变化对整体供应链的影响程度。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敏感性分析法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通过计算机模拟技术，模拟供应链运作过程，评估风险发生的可能性及后果。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蒙特卡罗模拟法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评估供应链风险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0580" r="3058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25" b="2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减少对单一供应商的依赖，降低供应商风险。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多元化供应商策略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通过合理的库存规划和管理，降低库存风险。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库存管理优化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加强对物流环节的监管和控制，减少物流风险。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强化物流监管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建立完善的信息安全管理制度和技术防范措施，降低信息风险。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加强信息安全管理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应对供应链风险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物流安全管理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安全策略制定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根据企业实际情况，制定物流安全策略，明确安全管理目标、原则、措施等。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对物流环节进行全面的安全风险评估，识别潜在的安全隐患和风险点。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安全防范措施设计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针对识别出的安全风险，设计相应的安全防范措施，如加密技术、防火墙、入侵检测等。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物流安全规划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https://d.book118.com/097053023062006052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2024-09-25T21:26:34.169</cp:lastPrinted>
  <dcterms:created xsi:type="dcterms:W3CDTF">2024-09-25T13:26:34Z</dcterms:created>
  <dcterms:modified xsi:type="dcterms:W3CDTF">2024-09-25T13:26:36Z</dcterms:modified>
</cp:coreProperties>
</file>