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89E15-2E2C-4A32-B68F-3D7B10827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05201-0827-4324-A913-3D0918FD5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69C25-F839-4F2C-8A14-D075311A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E9030-86EA-44F6-8A5E-9DDD47E89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AAD390-D20D-4E7A-8D77-CA4B7A283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D2F2E-45B5-460C-9E1D-88096B0F5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C59723-AFA8-4484-A378-0A4A77B8C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3B42A-73EA-4FD2-A693-FAD697B2A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9CD6C-18BE-4F86-B4F1-682D49805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E7531-BD4F-440F-A144-54B4F9D84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7CBD1-D2AD-42CC-9676-3569B794D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53046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服务汇报PPT\n## 1.护理服务的概述与发展趋势\n### 1.1护理服务的定义与重要性\n### 1.2国内外护理服务的发展历程\n### 1.3护理服务行业的发展趋势与展望\n## 2.护理服务的种类与特点\n### 2.1临床护理服务的发展与特点\n### 2.2社区护理服务的种类与特点\n### 2.3家庭护理服务的模式与优势\n## 3.护理服务的质量管理与评估\n### 3.1护理服务质量管理体系的建立与实施\n### 3.2护理服务质量的评估方法与标准\n### 3.3护理服务质量的持续改进与提升\n## 4.护理服务的人力资源与管理\n### 4.1护理服务的人力需求与配置\n### 4.2护理人员的培训与职业发展\n### 4.3护理人员的工作压力与心理健康\n## 5.护理服务的创新与未来展望\n### 5.1护理服务的技术创新与应用\n### 5.2护理服务的模式创新与实践\n### 5.3护理服务的未来发展趋势与挑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护理服务汇报PPT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护理服务的概述与发展趋势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为患者提供身体、心理、社会等方面的照顾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以满足患者的基本需求，促进康复，提高生活质量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促进患者的健康恢复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减轻家庭和社会的负担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国内外护理服务的发展历程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国内外护理服务的发展历程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国外护理服务发展历程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护理服务的起源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护理教育的发展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护理服务的专业化发展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国内护理服务发展历程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护理服务的起源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护理教育的发展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护理服务的专业化发展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国内外护理服务的差异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护理服务理念的不同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护理教育体系的差异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护理服务模式的不同</a:t>
            </a:r>
            <a:endParaRPr/>
          </a:p>
        </p:txBody>
      </p:sp>
      <p:cxnSp>
        <p:nvCxnSpPr>
          <p:cNvPr id="17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护理服务行业的发展趋势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护理服务的专业化发展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护理服务的个性化发展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护理服务的智能化发展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护理服务行业的展望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护理服务行业的市场规模将持续扩大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护理服务行业的技术水平将不断提高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护理服务行业的服务质量将得到保障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护理服务行业的发展趋势与展望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护理服务的种类与特点</a:t>
            </a:r>
            <a:endParaRPr/>
          </a:p>
        </p:txBody>
      </p:sp>
      <p:sp>
        <p:nvSpPr>
          <p:cNvPr id="20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临床护理服务的发展与特点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临床护理服务的种类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专科护理服务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临床护理服务的特点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护理服务具有较强的专业性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护理服务需要团队协作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护理服务注重患者的安全与舒适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社区护理服务的种类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康复护理服务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社区护理服务的特点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护理服务具有较强的人文关怀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护理服务注重预防保健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护理服务覆盖范围广泛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社区护理服务的种类与特点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家庭护理服务的模式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定期家庭护理服务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随时家庭护理服务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个性化家庭护理服务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家庭护理服务的优势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护理服务具有较高的便利性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护理服务能够提高患者的生活质量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护理服务有助于减轻家庭和社会的负担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家庭护理服务的模式与优势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护理服务的质量管理与评估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护理服务质量管理体系的建立与实施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护理服务质量管理体系的建立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确立护理服务质量管理目标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制定护理服务质量管理政策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建立护理服务质量管理体系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护理服务质量管理体系的实施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护理服务质量的监控与评估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护理服务质量的信息反馈与改进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护理服务质量的持续改进与提升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https://d.book118.com/097053046153006043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护理服务汇报PPT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2024-09-17T21:37:08.249</cp:lastPrinted>
  <dcterms:created xsi:type="dcterms:W3CDTF">2024-09-17T13:37:08Z</dcterms:created>
  <dcterms:modified xsi:type="dcterms:W3CDTF">2024-09-17T13:37:10Z</dcterms:modified>
</cp:coreProperties>
</file>