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BB6A6-7CA4-40DC-A510-055414FD2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F5CB6-7DE7-42D7-806E-CD8E4682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28AB3-F98C-4E0F-8372-763EB7A0E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8C6EC-50F4-47A9-850F-3A40E8A7D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F8036-8F54-4E44-A4C9-B5B1E63A6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80E14-0309-422E-8614-3604AE713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87334-8DBB-4878-A7EA-BB86717B7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32FAA-B59A-4994-8B12-2C9249B5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A7D8B-1F6F-4901-B935-817AF72BA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4325F-04A8-4B96-84A4-D12A99792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8D5A4-9336-4C63-8AFF-FEB8469B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95" r:id="rId2"/>
    <p:sldLayoutId id="2147486296" r:id="rId3"/>
    <p:sldLayoutId id="2147486297" r:id="rId4"/>
    <p:sldLayoutId id="2147486298" r:id="rId5"/>
    <p:sldLayoutId id="2147486299" r:id="rId6"/>
    <p:sldLayoutId id="2147486300" r:id="rId7"/>
    <p:sldLayoutId id="2147486301" r:id="rId8"/>
    <p:sldLayoutId id="2147486302" r:id="rId9"/>
    <p:sldLayoutId id="2147486303" r:id="rId10"/>
    <p:sldLayoutId id="21474863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4125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智能制造技术在液压与气动设备制造业的应用与发展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智能制造技术的概述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液压与气动设备制造业的现状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智能制造技术在液压与气动设备制造业的应用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智能制造技术对液压与气动设备制造业的影响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液压与气动设备制造业未来的发展趋势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智能制造技术的概述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智能制造技术的定义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智能制造技术的目标是提高生产效率、降低生产成本、提高产品质量、降低能源消耗和环境污染。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智能制造技术是一种将信息技术、自动化技术、人工智能技术等相结合，实现生产过程智能化、自动化、高效化的技术。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智能制造技术包括智能设计、智能生产、智能物流、智能服务等多个方面。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智能制造技术在液压与气动设备制造业中的应用，可以提高设备的智能化水平，提高生产效率和产品质量，降低生产成本和环境污染。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智能制造技术的特点</a:t>
            </a:r>
            <a:endParaRPr lang="zh-CN" altLang="en-US"/>
          </a:p>
        </p:txBody>
      </p:sp>
      <p:sp>
        <p:nvSpPr>
          <p:cNvPr id="10490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自动化程度高：通过智能控制系统实现自动化生产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智能化程度高：利用人工智能技术进行数据分析和决策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柔性化程度高：能够快速适应市场需求的变化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集成化程度高：将多种技术集成在一起，实现高效生产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智能制造技术的应用领域</a:t>
            </a:r>
            <a:endParaRPr lang="zh-CN" altLang="en-US"/>
          </a:p>
        </p:txBody>
      </p:sp>
      <p:sp>
        <p:nvSpPr>
          <p:cNvPr id="10491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生产制造：自动化生产线、机器人、智能检测设备等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物流仓储：智能仓储系统、智能分拣设备等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质量管理：智能检测设备、智能数据分析等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售后服务：远程监控、智能诊断、预测性维护等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液压与气动设备制造业的现状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液压与气动设备制造业的发展历程</a:t>
            </a:r>
            <a:endParaRPr lang="zh-CN" altLang="en-US"/>
          </a:p>
        </p:txBody>
      </p:sp>
      <p:sp>
        <p:nvSpPr>
          <p:cNvPr id="104926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656431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4"/>
          <p:cNvSpPr/>
          <p:nvPr>
            <p:custDataLst>
              <p:tags r:id="rId3"/>
            </p:custDataLst>
          </p:nvPr>
        </p:nvSpPr>
        <p:spPr>
          <a:xfrm>
            <a:off x="56603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5"/>
          <p:cNvSpPr txBox="1"/>
          <p:nvPr>
            <p:custDataLst>
              <p:tags r:id="rId4"/>
            </p:custDataLst>
          </p:nvPr>
        </p:nvSpPr>
        <p:spPr>
          <a:xfrm>
            <a:off x="86734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20世纪中叶：液压与气动设备制造业进入稳定发展阶段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02906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矩形 57"/>
          <p:cNvSpPr/>
          <p:nvPr>
            <p:custDataLst>
              <p:tags r:id="rId6"/>
            </p:custDataLst>
          </p:nvPr>
        </p:nvSpPr>
        <p:spPr>
          <a:xfrm>
            <a:off x="4312514" y="4271684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58"/>
          <p:cNvSpPr txBox="1"/>
          <p:nvPr>
            <p:custDataLst>
              <p:tags r:id="rId7"/>
            </p:custDataLst>
          </p:nvPr>
        </p:nvSpPr>
        <p:spPr>
          <a:xfrm>
            <a:off x="4613822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21世纪初：液压与气动设备制造业开始向智能化方向发展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48740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61"/>
          <p:cNvSpPr/>
          <p:nvPr>
            <p:custDataLst>
              <p:tags r:id="rId9"/>
            </p:custDataLst>
          </p:nvPr>
        </p:nvSpPr>
        <p:spPr>
          <a:xfrm>
            <a:off x="805898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62"/>
          <p:cNvSpPr txBox="1"/>
          <p:nvPr>
            <p:custDataLst>
              <p:tags r:id="rId10"/>
            </p:custDataLst>
          </p:nvPr>
        </p:nvSpPr>
        <p:spPr>
          <a:xfrm>
            <a:off x="836029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21世纪中叶：液压与气动设备制造业智能化程度不断提高，智能制造技术得到广泛应用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4168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2" name="矩形 65"/>
          <p:cNvSpPr/>
          <p:nvPr>
            <p:custDataLst>
              <p:tags r:id="rId12"/>
            </p:custDataLst>
          </p:nvPr>
        </p:nvSpPr>
        <p:spPr>
          <a:xfrm>
            <a:off x="551935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66"/>
          <p:cNvSpPr txBox="1"/>
          <p:nvPr>
            <p:custDataLst>
              <p:tags r:id="rId13"/>
            </p:custDataLst>
          </p:nvPr>
        </p:nvSpPr>
        <p:spPr>
          <a:xfrm>
            <a:off x="853243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19世纪初：液压与气动设备制造业开始萌芽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388161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69"/>
          <p:cNvSpPr/>
          <p:nvPr>
            <p:custDataLst>
              <p:tags r:id="rId15"/>
            </p:custDataLst>
          </p:nvPr>
        </p:nvSpPr>
        <p:spPr>
          <a:xfrm>
            <a:off x="4297769" y="1743903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70"/>
          <p:cNvSpPr txBox="1"/>
          <p:nvPr>
            <p:custDataLst>
              <p:tags r:id="rId16"/>
            </p:custDataLst>
          </p:nvPr>
        </p:nvSpPr>
        <p:spPr>
          <a:xfrm>
            <a:off x="4599077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19世纪末：液压与气动设备制造业逐渐成熟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3463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4" name="矩形 73"/>
          <p:cNvSpPr/>
          <p:nvPr>
            <p:custDataLst>
              <p:tags r:id="rId18"/>
            </p:custDataLst>
          </p:nvPr>
        </p:nvSpPr>
        <p:spPr>
          <a:xfrm>
            <a:off x="8044244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74"/>
          <p:cNvSpPr txBox="1"/>
          <p:nvPr>
            <p:custDataLst>
              <p:tags r:id="rId19"/>
            </p:custDataLst>
          </p:nvPr>
        </p:nvSpPr>
        <p:spPr>
          <a:xfrm>
            <a:off x="8345552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20世纪初：液压与气动设备制造业快速发展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液压与气动设备制造业的产业规模</a:t>
            </a:r>
            <a:endParaRPr lang="zh-CN" altLang="en-US"/>
          </a:p>
        </p:txBody>
      </p:sp>
      <p:sp>
        <p:nvSpPr>
          <p:cNvPr id="104933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市场规模：全球液压与气动设备市场规模超过千亿美元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主要市场：北美、欧洲、亚洲等地区为主要市场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主要企业：全球液压与气动设备制造业的主要企业包括博世、派克、伊顿等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发展趋势：随着智能制造技术的应用，液压与气动设备制造业正在向智能化、自动化方向发展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液压与气动设备制造业的市场需求</a:t>
            </a:r>
            <a:endParaRPr lang="zh-CN" altLang="en-US"/>
          </a:p>
        </p:txBody>
      </p:sp>
      <p:sp>
        <p:nvSpPr>
          <p:cNvPr id="104939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市场需求：随着工业自动化和智能化的发展，液压与气动设备制造业的市场需求不断增长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应用领域：液压与气动设备广泛应用于汽车、机械、电子、化工、医疗等行业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技术需求：液压与气动设备制造业需要不断研发新技术，提高产品质量和性能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环保需求：随着环保意识的提高，液压与气动设备制造业需要满足环保要求，降低能耗和污染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智能制造技术在液压与气动设备制造业的应用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智能制造技术在液压与气动设备设计中的应用</a:t>
            </a:r>
            <a:endParaRPr lang="zh-CN" altLang="en-US"/>
          </a:p>
        </p:txBody>
      </p:sp>
      <p:sp>
        <p:nvSpPr>
          <p:cNvPr id="104950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设计优化：通过智能制造技术，提高液压与气动设备的设计效率和准确性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仿真模拟：利用智能制造技术进行液压与气动设备的仿真模拟，降低研发成本和周期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智能控制：通过智能制造技术实现液压与气动设备的智能控制，提高设备的运行效率和稳定性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故障诊断与预测：利用智能制造技术进行液压与气动设备的故障诊断与预测，提高设备的维护效率和可靠性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https://d.book118.com/097054125100006030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Office Theme</vt:lpstr>
      <vt:lpstr>智能制造技术在液压与气动设备制造业的应用与发展</vt:lpstr>
      <vt:lpstr>目录</vt:lpstr>
      <vt:lpstr>添加章节标题</vt:lpstr>
      <vt:lpstr>智能制造技术的概述</vt:lpstr>
      <vt:lpstr>智能制造技术的定义</vt:lpstr>
      <vt:lpstr>智能制造技术的特点</vt:lpstr>
      <vt:lpstr>智能制造技术的应用领域</vt:lpstr>
      <vt:lpstr>液压与气动设备制造业的现状</vt:lpstr>
      <vt:lpstr>液压与气动设备制造业的发展历程</vt:lpstr>
      <vt:lpstr>液压与气动设备制造业的产业规模</vt:lpstr>
      <vt:lpstr>液压与气动设备制造业的市场需求</vt:lpstr>
      <vt:lpstr>智能制造技术在液压与气动设备制造业的应用</vt:lpstr>
      <vt:lpstr>智能制造技术在液压与气动设备设计中的应用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2024-09-02T03:07:14.579</cp:lastPrinted>
  <dcterms:created xsi:type="dcterms:W3CDTF">2024-09-01T19:07:14Z</dcterms:created>
  <dcterms:modified xsi:type="dcterms:W3CDTF">2024-09-01T19:07:16Z</dcterms:modified>
</cp:coreProperties>
</file>