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243D5E-FE95-48CD-9E5A-5B4EEA552A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335677-68A2-46C5-8364-62C7E5C825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4CD1A0-FA96-4780-ADE8-D38481A4B8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1F854C-58C7-4099-83E8-0DCFF7C3AE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D75F98-2122-447C-99D0-7AF6CBBEAD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2C24C6-B9DC-4EB0-8CC9-79B1DBF9EF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6CEE6F-B12F-45F0-B6ED-919D6D3AD6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CA7534-A149-4385-8AA8-B7BA2C4E6C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4B7777-4585-449E-982C-80AA522B30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FE15B7-E22E-4453-AF5A-7537C36DF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A12359-9EBB-4D88-99F4-FFFE40F1C4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7055123161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苹果手机的营销渠道分析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7" name="TextBox 7"/>
          <p:cNvSpPr txBox="1"/>
          <p:nvPr/>
        </p:nvSpPr>
        <p:spPr>
          <a:xfrm>
            <a:off x="3399708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55002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苹果手机概述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营销渠道分析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营销渠道策略优化建议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苹果手机作为全球知名的消费电子产品品牌，其营销渠道的构建和策略对于其市场地位和品牌形象具有重要意义。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1978" b="21978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主题简介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分析苹果手机的营销渠道，包括线上和线下渠道，探究其营销策略和手段，为其他企业提供借鉴和启示。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深入了解苹果手机的营销策略和渠道，有助于揭示其在市场竞争中的优势和劣势，为其他企业提供参考，推动整个行业的营销创新和发展。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研究目的和意义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研究意义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苹果手机概述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成长期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随着个人电脑市场的竞争加剧，苹果公司开始在产品设计和用户体验上下功夫，推出了具有影响力的产品，如iPod、iPhone等。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初创期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苹果公司发布了一系列具有影响力的产品，其中最著名的就是苹果电脑，这一时期奠定了苹果品牌的基础。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成熟期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苹果公司通过推出iPhone、iPad等产品，进一步巩固了其在消费电子市场的地位，并逐渐成为全球最有价值的品牌之一。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542" r="1654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3292" r="1329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5417" r="1541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苹果手机的发展历程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苹果公司一直以创新、高品质、简洁、易用等品牌形象示人，其产品在市场上具有很高的知名度和美誉度。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品牌定位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苹果手机的操作系统iOS具有高度的安全性和稳定性，用户体验流畅，同时苹果手机的硬件配置和工业设计也一直处于行业领先水平。此外，苹果公司还通过iTunes、App Store等平台提供丰富的软件和服务，为用户提供了完整的生态系统。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苹果手机的品牌定位与特点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营销渠道分析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7782" r="778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线上营销渠道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官方网站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苹果公司通过官方网站展示产品信息、提供在线购买服务，以及发布新品等，是用户获取产品信息、进行购买的直接渠道。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电商平台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苹果在各大电商平台如淘宝、京东、天猫等开设旗舰店，利用电商平台庞大的用户基础进行产品推广和销售。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社交媒体营销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苹果在微博、微信、抖音等社交媒体平台上积极开展营销活动，发布新品信息、推广品牌形象，与用户互动。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https://d.book118.com/097055123161006052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2024-09-26T14:18:35.398</cp:lastPrinted>
  <dcterms:created xsi:type="dcterms:W3CDTF">2024-09-26T06:18:35Z</dcterms:created>
  <dcterms:modified xsi:type="dcterms:W3CDTF">2024-09-26T06:18:37Z</dcterms:modified>
</cp:coreProperties>
</file>