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AC2BF-1927-45DC-B45D-D91039CC0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F18BC-29B1-4A0B-B5B8-3B7207FA3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19A00-5F29-463C-98FE-4F57063C2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5433D-5158-4E71-A908-A95ABF09A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27CA8E-9610-4A1B-8602-00894E4CC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F362E-A148-49E4-8381-AFF85578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67ED11-1D09-4E62-A4AF-FA3FEC4A9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5D8F0-CC63-45D3-AC3F-45517E70F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523F7-2D1A-43A3-AA6F-ADE37E3A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7ED59-0417-4561-AC45-D75641E0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664DB-02CB-4B3A-B72E-4134112B2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55146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预防医学考研方向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考研准备与策略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预防医学专业方向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考研常见问题解答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考研成功案例分享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预防医学是一门以个体和确定的群体为对象，目的是保护、促进和维护健康的学科。它强调的是预防疾病、促进健康和保护环境的重要性。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预防医学的主要任务是通过预防和控制疾病的传播，以及通过教育和社区干预来提高公众的健康水平。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预防医学是医学领域中不可或缺的一部分，它强调预防疾病和保持健康的重要性，这符合人们对健康生活的追求。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随着社会的发展和人们生活水平的提高，人们对健康的关注度也越来越高，这使得预防医学在医学领域中的地位越来越重要。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预防医学的学科范围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预防医学的学科范围广泛，包括流行病学、卫生统计学、公共卫生、营养学、环境卫生、职业卫生等多个学科领域。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这些学科领域相互交叉、相互渗透，形成了完整的预防医学学科体系，为预防和控制疾病、促进公众健康提供了全面的科学依据。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考研准备与策略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311" r="203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根据个人兴趣、专业排名和就业前景选择目标院校和专业，了解其招生简章、考试科目和录取标准等信息。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确定目标院校和专业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根据考试大纲和自己的实际情况，制定详细的学习计划，包括每日学习任务、复习进度和模拟考试安排等。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按照学习计划系统复习各科目知识，注重基础知识的掌握和知识体系的构建，同时结合实际案例加深理解和记忆。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系统复习知识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参加模拟考试，了解自己的考试水平和薄弱环节，及时调整学习计划和策略，加强针对性复习。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模拟考试与反馈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考研前的准备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在考试期间保持良好的心态，遇到难题或紧张情况时及时调整心态，保持冷静和自信。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保持良好的心态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注重答题技巧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坚持到底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合理安排答题时间，注意答题顺序和节奏，避免因时间不足而影响成绩。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掌握基本的答题技巧，如选择题的排除法、填空题的直接填写等，提高答题效率和准确性。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在考试过程中遇到困难时，要坚定信心，坚持到底，不轻易放弃。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考研中的策略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考试结束后，适当放松身心，缓解紧张情绪，避免过度疲劳和焦虑。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放松身心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917" b="1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规划未来发展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000" b="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对整个备考过程进行总结，分析自己的优点和不足，总结经验教训，为以后的考试做好准备。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根据考试结果和自己的兴趣、能力等因素，规划未来的发展方向，制定具体计划并付诸实践。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考研后的调整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预防医学专业方向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流行病学是预防医学领域中的基础学科，主要研究疾病的分布、传播和影响因素，为制定预防和控制策略提供科学依据。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流行病学的研究方法包括观察法、实验法和数理法等，通过这些方法可以揭示疾病在人群中的发生、发展和分布规律。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流行病学在公共卫生实践中具有广泛应用，如传染病防控、慢性病管理、健康教育与健康促进等。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https://d.book118.com/097055146113006031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2024-09-03T21:49:55.384</cp:lastPrinted>
  <dcterms:created xsi:type="dcterms:W3CDTF">2024-09-03T13:49:55Z</dcterms:created>
  <dcterms:modified xsi:type="dcterms:W3CDTF">2024-09-03T13:49:57Z</dcterms:modified>
</cp:coreProperties>
</file>