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A21BDC-527D-4D43-AAD3-67FDC01649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4A65C1-B254-4C9D-A78C-CDD871E6FF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4C816B-8ED7-4975-909D-B53A6FEE07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E821BF-3080-4957-A85A-AEA728EFE4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25A263-EC88-435C-BE7D-9DBEFA739D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092F69-B1E7-4A18-862A-571B36C97E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F7A261-1907-43FE-B404-560FC06EDD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22F403-237B-4CEE-A4D3-83CB8B3B9C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977953-B658-48DC-B076-2DC3D629BA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FA0AB0-E281-4E35-A38F-1C148EA388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424BB2-885E-4BDC-9BD7-7665F21B7C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05515614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财务管理之应建立的价值观念</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价值观念的概述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财务管理中的价值观念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如何建立正确的价值观念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价值观念在财务管理中的应用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价值观念的未来发展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价值观念的概述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7781" r="177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价值观念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是指人们对客观事物或现象进行是非判断、优劣评价时所持有的标准和观念，是人们基于自身认知和经验形成的对事物价值的总体看法和根本观点。</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价值观念具有主观性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不同的人对同一事物可能有不同的价值观念，因为人们对事物的认知和经验存在差异。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价值观念具有稳定性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价值观念一旦形成，往往不易改变，成为人们行为和决策的重要依据。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什么是价值观念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840" b="484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840" b="484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价值观念在财务管理中的重要性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指导财务管理实践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正确的价值观念能够引导财务管理人员做出符合企业整体利益的决策，提高企业的经济效益和社会效益。</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提升财务管理水平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树立正确的价值观念有助于财务管理人员不断提升自身的专业素养和技能水平，以更好地为企业服务。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正确的价值观念有助于企业在财务管理中注重长期利益，实现可持续发展。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125" r="13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有助于企业实现可持续发展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正确的价值观念能够帮助企业注重长期利益，实现可持续发展。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有助于企业做出正确的财务决策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正确的价值观念能够帮助企业在面对复杂的财务问题时，做出符合企业长远利益的决策。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有助于企业提升竞争力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正确的价值观念能够帮助企业优化资源配置，提高经济效益，从而提升企业的竞争力。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建立正确的价值观念的意义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财务管理中的价值观念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成本效益观念是指企业在财务管理中应注重投入与产出的比较，尽可能以较小的成本获得较大的效益。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企业在经营活动中，应充分考虑成本与效益的关系，通过对成本的合理控制和资源的有效利用，实现经济效益的最大化。在决策过程中，要进行全面的成本效益分析，权衡各种方案的优劣，选择最优的方案。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成本效益观念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风险收益均衡观念是指企业在财务管理中应认识到高收益往往伴随着高风险，因此应权衡风险与收益的关系，寻求合理的风险与收益均衡点。</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企业在追求收益的同时，必须充分考虑风险因素。要识别和评估各种可能出现的风险，制定相应的风险管理策略。在投资决策中，要进行风险与收益的权衡分析，选择既能承受风险又能获得满意收益的投资项目。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风险收益均衡观念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资金时间价值观念</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资金时间价值观念是指企业在财务管理中应认识到资金在不同的时间点上具有不同的价值，因此应重视资金的时间价值因素。</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金的时间价值是指资金在时间推移过程中所产生的增值现象。企业在财务管理中应充分考虑资金的时间价值因素，对不同时间点的资金进行合理的配置和利用。在投资决策中，要进行现值和终值的计算，以评估投资项目的经济价值。同时，企业还应合理规划负债和权益融资的比例，以降低资金成本并提高经济效益。</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如何建立正确的价值观念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https://d.book118.com/097055156144006033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2024-09-07T08:56:13.332</cp:lastPrinted>
  <dcterms:created xsi:type="dcterms:W3CDTF">2024-09-07T00:56:13Z</dcterms:created>
  <dcterms:modified xsi:type="dcterms:W3CDTF">2024-09-07T00:56:15Z</dcterms:modified>
</cp:coreProperties>
</file>