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F51EC-6BA6-43AF-A589-3A264C6DC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FE72B8-E90E-482A-9952-AD6584CD9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71680-6743-46EB-8365-748A23B47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59D80B-3AFF-41C7-86C7-FCEFBDB5E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5DA739-B64F-496D-BB64-DD2EB4A6B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AFA10-CC17-44CA-A15D-F4CFFEADA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BBD790-54B1-48F2-B073-49B9D40E62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F5765-0C05-47CD-A1C5-66413FC30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BCCA5D-E3A7-49DE-8B83-5D4F69394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3F7EF-693B-4827-AA07-7CAB591F7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16C44-FA92-46D8-A916-DFA7CBE44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7056115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关于月子中心护理的ppt大纲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月子中心护理基础知识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月子中心护理服务流程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月子中心护理的优势与特点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月子中心护理的注意事项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月子中心护理案例分享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917" r="2791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月子中心护理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介绍月子中心的概念、发展历程和主要服务内容，阐述其在现代社会中的重要性和普及程度。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月子中心护理与传统家庭护理的比较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分析月子中心护理与传统的家庭护理在优势、劣势、适用人群等方面的差异。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提高产妇和婴儿的身心健康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阐述月子中心护理在促进产妇产后恢复、提高婴儿护理质量和增进母婴关系等方面的积极作用。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满足现代家庭需求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分析现代家庭对于月子中心护理的需求和期望，以及月子中心护理如何满足这些需求。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月子中心护理基础知识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月子中心是为新妈妈和新生儿提供专业护理和照顾的场所。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历史背景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设施与服务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958" r="17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月子中心起源于中国台湾地区，近年来在大陆逐渐流行。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提供住宿、饮食、婴儿护理、产妇护理等服务，设施完备，专业团队。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月子中心简介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专业的护理有助于产妇的身体恢复和心理调适。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产妇恢复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提供科学喂养、日常护理等服务，确保新生儿健康成长。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新生儿照顾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减轻家庭成员的照顾压力，提高家庭和谐度。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家庭和谐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月子中心护理的重要性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617" r="206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月子中心护理的服务内容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包括伤口护理、乳腺疏通等。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喂养、洗澡、抚触等。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定期检查、评估母婴健康状况。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提供育儿知识、婴儿早教等服务。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产后护理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健康管理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母婴教育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月子中心护理服务流程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476" b="74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入住准备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产妇准备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为产妇提供健康检查、心理疏导等服务，确保产妇身体健康、心理稳定。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婴儿准备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为新生儿进行健康检查、疫苗接种等服务，确保婴儿身体健康。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为产妇和婴儿提供舒适、卫生的居住环境，包括房间清洁、消毒等工作。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为产妇提供日常起居照顾、营养膳食、伤口护理等服务，促进产妇身体恢复。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产妇护理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为新生儿提供日常照顾、喂养、洗浴等服务，确保婴儿健康成长。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对产妇和婴儿进行定期健康监测，及时发现并处理任何健康问题。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为家长提供新生儿护理技巧和注意事项，帮助家长更好地照顾宝宝。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产后恢复指导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为产妇提供产后恢复建议，指导产妇如何进行适当的锻炼和恢复。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健康咨询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为产妇和家庭提供健康咨询服务，解答关于母婴健康的问题。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250" r="162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00" r="170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出院指导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https://d.book118.com/097056115011006055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2024-09-29T14:12:17.804</cp:lastPrinted>
  <dcterms:created xsi:type="dcterms:W3CDTF">2024-09-29T06:12:17Z</dcterms:created>
  <dcterms:modified xsi:type="dcterms:W3CDTF">2024-09-29T06:12:19Z</dcterms:modified>
</cp:coreProperties>
</file>