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8491517-A5FB-4D7D-A098-A92D260727F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8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9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1D06B2-73C3-401F-BE77-37B2B9EB6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40997A-9152-4C8A-AC48-4BF3DDE0B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0A112E-E85B-4A9C-B5D9-4844D1A3D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113568-F562-4317-B1C2-BDB68EEC7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058F4A-BB51-4B4C-8E3D-213874383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8BE8B1-71B5-477E-8A76-540D01F6E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45FB08-F1F7-4E56-BA57-E5ACAAAEC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185C0F-C4AB-4B0A-AE6C-4E3133C7D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FC8FCF-0CFC-45E8-A823-1840D2E6EE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DCF472-A3A7-4D06-9DE1-8917B9125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95977A-E857-4FEB-8562-8341EC867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47A0F1C-02EE-4F2B-8A42-8A7C7823CF46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C3D31BA7-14EF-44C1-89A2-FE2C36A7C87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7056122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销售团队变革与创新能力培训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项目背景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变革与创新理论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变革与创新实践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成果分享与总结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实施方案执行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成本和效益分析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项目背景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公司简介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公司成立于</a:t>
            </a: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2005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年，是一家拥有</a:t>
            </a: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200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名员工的中型企业，主营业务为软件开发和服务提供。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行业现状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数字化转型日益加速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行业发展趋势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ABC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公司、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XYZ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公司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竞争对手分析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新产品推广困难、市场需求不断变化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市场机会与挑战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销售团队现状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销售团队由</a:t>
            </a: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20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名销售精英组成，业绩表现良好，但存在一定的团队合作问题和销售技巧不足。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增强团队合作意识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团队协作训练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沟通技巧培训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激发团队创新潜力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创新思维训练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团队创新项目实践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提升销售团队的销售技能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销售技巧培训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客户互动技巧提升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具体培训内容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提高销售谈判能力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销售技巧培训课程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团队建设游戏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团队合作训练活动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头脑风暴训练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创新思维训练课程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新产品开发项目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团队创新项目实践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变革与创新理论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变革管理模型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变革管理是指组织内部为适应外部环境变化而进行的管理活动。其基本概念包括变革的必要性、目标和范围。关键要素包括变革的动力源、规划和实施过程、评估和调整机制等。成功案例分享可以帮助团队更好地理解变革管理的实践和效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创新激励机制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激发团队创新活力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创新激励的重要性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成功案例分享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建立有效的奖励体系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创新奖励制度设计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培训形式和方式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工作坊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培训讲座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团队合作项目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培训计划与安排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制定培训时间表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确定培训场地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安排讲师和助教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设计创新培训课程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创新培训内容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创新意识培养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创新方法论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创新案例分享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创新文化建设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促进员工创新思维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创新文化的重要性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领导示范、员工参与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如何打造创新文化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激励机制、沟通指导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员工参与度提升方法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变革与创新实践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变革领导力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变革领导者具备勇气、决策能力和前瞻性思维，能够引领团队朝着新方向前进。变革领导者的行为包括积极倾听、激励团队成员和处理冲突。培养变革领导力的方法包括领先实践、持续学习和鼓励创新思维。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团队沟通与协作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建立信任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团队沟通的重要性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有效沟通技巧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分工合作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协作建设团队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创新项目实施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确定目标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创新项目管理流程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新产品推出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创新项目的成功案例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成本效益分析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创新项目的评估标准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成果评估的方法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问卷调查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数据分析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持续改进措施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项目回顾会议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变革与创新成果评估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成果评估的指标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市场份额增长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客户满意度提升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通过变革领导力的培养、团队沟通与协作的强化、创新项目实施的管理以及成果评估的持续改进，销售团队可以不断提升变革与创新能力，实现业绩的持续增长。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成果分享与总结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成果展示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在销售团队变革与创新能力培训中，我们取得了一系列的成果。通过精心设计的培训课程，销售团队的表现得到了显著提升。本页将会展示我们的成果，包括数据统计分析以及客户反馈。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https://d.book118.com/097056122011006055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137</Paragraphs>
  <Slides>22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销售团队变革与创新能力培训</vt:lpstr>
      <vt:lpstr>目录</vt:lpstr>
      <vt:lpstr>第1章 项目背景</vt:lpstr>
      <vt:lpstr> </vt:lpstr>
      <vt:lpstr>行业现状</vt:lpstr>
      <vt:lpstr> </vt:lpstr>
      <vt:lpstr>培训目标</vt:lpstr>
      <vt:lpstr>具体培训内容</vt:lpstr>
      <vt:lpstr>第2章 变革与创新理论</vt:lpstr>
      <vt:lpstr> </vt:lpstr>
      <vt:lpstr>创新激励机制</vt:lpstr>
      <vt:lpstr>设计创新培训课程</vt:lpstr>
      <vt:lpstr>创新文化建设</vt:lpstr>
      <vt:lpstr>第3章 变革与创新实践</vt:lpstr>
      <vt:lpstr> </vt:lpstr>
      <vt:lpstr>团队沟通与协作</vt:lpstr>
      <vt:lpstr>创新项目实施</vt:lpstr>
      <vt:lpstr>变革与创新成果评估</vt:lpstr>
      <vt:lpstr>总结</vt:lpstr>
      <vt:lpstr>第4章 成果分享与总结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2024-09-29T14:12:20.412</cp:lastPrinted>
  <dcterms:created xsi:type="dcterms:W3CDTF">2024-09-29T06:12:20Z</dcterms:created>
  <dcterms:modified xsi:type="dcterms:W3CDTF">2024-09-29T06:12:22Z</dcterms:modified>
</cp:coreProperties>
</file>