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F98A7-FD4E-48CD-9E58-D08E3C57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37E52-04A2-4120-98AE-4E8B6DF4D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07678-E24B-4DA3-B8E8-92282D4C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B2D9F-C62B-450E-8383-BFAAD78B2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33EC2-CCA2-4DD3-A644-17F8D37B4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BE7BD-00D1-4F28-A89E-75AA09DB4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041F3-223A-4052-9959-7C1E40369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D4AB5-1359-498A-9598-BD7068A5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C3147-2B60-4ED2-AECC-A233BE61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2281C-7F07-40BB-9BDF-C7D842A8E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9926-2042-4B2A-8E3E-318A81936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6003416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酒店前置服务流程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前置服务人员培训与素质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前置服务技术应用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前置服务质量控制与提升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酒店前置服务是指酒店为客人提供的提前服务，旨在提高客人的入住体验和满意度。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前置服务具有主动性、个性化、专业性和高效性等特点，能够满足客人的多样化需求，增强客人的忠诚度和口碑。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前置服务的重要性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通过提供优质的前置服务，酒店能够提高客人的满意度，增强客人对酒店的信任和好感。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提升酒店品牌形象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良好的前置服务能够提升酒店品牌形象，提高酒店的市场知名度和竞争力。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增加回头客和推荐客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优质的前置服务能够让客人成为回头客，甚至向亲朋好友推荐该酒店，为酒店带来更多的客源。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前置服务的历史与发展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酒店前置服务起源于20世纪末，随着酒店业竞争的加剧和消费者需求的提高，酒店开始注重提供更加个性化和优质的服务。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随着科技的不断进步和消费者需求的不断变化，酒店前置服务也在不断创新和发展，例如利用大数据分析客人需求、提供智能化服务等。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客户可以通过电话、网络或到店预订酒店房间。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预订确认后，酒店会向客户发送确认邮件或短信，告知房间保留至何时，以及酒店的地址、电话等信息。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酒店可根据客户的需求提供特殊服务，如婴儿床、早餐、接机等，并相应收取费用。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预订时需要提供客户姓名、联系方式、入住日期、离店日期以及房间类型和数量等信息。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预订服务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客户到达酒店后，前台接待人员会核实预订信息，办理入住手续。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酒店工作人员会向客户介绍酒店设施、服务项目以及注意事项等。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客户需要提供有效证件进行登记，并支付房费或押金。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酒店会根据客户需求安排房间，提供客房钥匙及相关房内用品。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42" b="194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6031" b="2603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260" b="226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客户在离店时需要到前台办理退房手续。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酒店会根据实际消费情况退还押金余额。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离店服务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退房时，酒店会检查房间设施是否完好无损，并要求客户确认账单。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酒店会向客户提供发票和退房指引，并询问客户对酒店的评价和建议。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客户反馈与关系维护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酒店会根据客户的反馈进行改进，提高服务质量。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酒店会通过调查问卷、在线评价等方式收集客户的反馈意见。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酒店会定期与客户保持联系，发送优惠信息或问候邮件，维护良好的客户关系。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酒店会建立客户档案，记录客户的喜好和需求，以便提供个性化服务。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前置服务人员培训与素质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良好的沟通能力是酒店前置服务人员必备的素质之一，能够确保与客人有效沟通，解决客人的需求和问题。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酒店前置服务人员需要具备良好的口头和书面沟通能力，能够清晰地表达酒店的服务内容、政策规定以及客人的需求，同时能够耐心倾听客人的意见和建议，并给予及时反馈。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礼仪礼貌是酒店前置服务人员给客人留下良好印象的关键，能够提升酒店形象和服务质量。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酒店前置服务人员需要遵循酒店礼仪规范，保持微笑、热情、周到的服务态度，尊重客人的隐私和权益，使用礼貌用语，注意仪容仪表，为客人提供舒适、温馨的服务环境。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礼仪礼貌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酒店前置服务人员需要具备丰富的业务知识，了解酒店各项服务和设施，能够为客人提供专业的建议和服务。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酒店前置服务人员需要熟悉酒店房间类型、设施、餐饮、休闲娱乐等方面的信息，了解酒店政策和规定，能够为客人提供准确、专业的咨询和预订服务，同时能够根据客人的需求提供个性化的服务建议。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业务知识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https://d.book118.com/097060034161006051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2024-09-25T04:54:23.555</cp:lastPrinted>
  <dcterms:created xsi:type="dcterms:W3CDTF">2024-09-24T20:54:23Z</dcterms:created>
  <dcterms:modified xsi:type="dcterms:W3CDTF">2024-09-24T20:54:25Z</dcterms:modified>
</cp:coreProperties>
</file>