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2C1D5-9FC6-46D1-B9F8-5C8B3E9A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8D93B-0725-4B79-B507-46174815F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33B22-13AE-4501-B806-3001237A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46D0B-235E-41B1-BFBE-A0E623521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2E4598-E6A8-4A3F-9EDB-35A2F98D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789B5-1B5A-4279-AA49-B444F289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0F96B-32F6-4A19-B3E0-6318CEE5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6D706-5D03-4706-8654-B92A6A1D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F1BB3-3C0C-4A28-BA88-7B8443D66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F5022-97E5-4FB1-9A9A-44DE165A2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9E0A7-B5D7-4AD1-B340-C03B25FE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6006420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《软件设计概述》ppt课件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软件设计的基本概念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软件设计的流程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软件设计的常见方法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软件设计的评估与优化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软件设计的发展趋势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软件设计案例分析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软件设计是软件开发过程中的一个阶段，它涉及到将需求转化为软件结构和算法的过程。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软件设计包括系统架构、模块划分、接口定义、数据结构设计等方面的内容。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软件设计的主要目标是解决软件的需求问题，提高软件的可维护性、可扩展性和可重用性。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软件设计是软件开发过程中的关键环节，它决定了软件的质量和性能。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通过合理的软件设计，可以降低软件开发和维护的成本，提高软件的开发效率。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软件设计对于保证软件的安全性、可靠性和稳定性也具有重要意义。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通过抽象化技术，隐藏实现细节，只关注重要信息。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抽象化原则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单一职责原则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开放封闭原则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软件实体应该可扩展、可复用、可替换。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将软件划分为独立的模块，每个模块具有明确的功能和接口。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每个模块只负责一项功能或业务逻辑，避免模块间的耦合。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通过与用户沟通，了解用户需求和期望，收集需求信息。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对收集到的需求信息进行整理、分类和细化，形成详细的需求规格说明书。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对需求规格说明书进行评审，确保需求的准确性和完整性。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与用户确认需求，确保双方对需求的理解一致。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根据需求分析结果，规划软件的整体架构和模块划分。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根据架构规划，设计软件系统的各个模块和组件，确定模块间的接口和通信方式。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架构评审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对架构设计进行评审，评估其合理性和可扩展性。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根据评审结果，对架构进行优化和调整。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对每个模块进行详细设计，包括模块的功能、输入输出、算法、数据结构等。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根据用户需求和习惯，设计友好的用户界面。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设计数据库结构，确定表、字段和关系。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设计模块间的接口，明确接口的输入输出和通信协议。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对详细设计进行评审，评估设计的可行性和合理性。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设计评审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根据评审结果，对设计进行修改和完善。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设计修改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将设计结果整理成文档，便于后续开发和维护。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设计文档化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设计评审与修改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软件设计的常见方法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面向对象设计是一种以对象为基础，以类和继承为构造机制来组织软件系统的方法。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面向对象设计将问题分解为一系列对象，通过对象的交互和消息传递实现系统功能。它强调抽象、封装、继承和多态等面向对象特性，有助于提高软件的可重用性、可维护性和可扩展性。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模块化设计是一种将软件系统划分为一系列独立、可复用的模块的方法。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每个模块执行特定的功能，通过模块间的接口进行通信。模块化设计有助于提高软件的可维护性、可扩展性和可重用性，降低软件开发的复杂度。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https://d.book118.com/097060064200006031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2024-09-04T11:34:31.404</cp:lastPrinted>
  <dcterms:created xsi:type="dcterms:W3CDTF">2024-09-04T03:34:31Z</dcterms:created>
  <dcterms:modified xsi:type="dcterms:W3CDTF">2024-09-04T03:34:33Z</dcterms:modified>
</cp:coreProperties>
</file>