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699A2-8319-4C66-B938-1290D42C8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3CDA7-2501-4FB7-B216-0D520CCB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3D8FD-2407-4DB8-AB72-E487887A1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613B5-7D8D-4D95-AEC6-D4A3A473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320F0-14E7-4378-BE7C-065F4AE7A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D73BF7-C8B1-4CE6-9FB7-FF927D8E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D9E5E-C7DA-478D-8DFB-DF5E7ED4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6ED56-7E5F-4ED5-81BD-B010DBAF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5A684-B878-4676-91B0-385EE291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1FDC1-D2D0-4D89-8A01-22837028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24F6E-F124-400C-A0B4-F5946B43E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4002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痛风患者护理PPT课件\n## 1.痛风概述及发病原因\n### 1.1痛风定义及发病特点\n### 1.2痛风发病原因分析\n### 1.3痛风病程与分期\n## 2.痛风患者临床表现及诊断\n### 2.1痛风典型临床表现\n### 2.2痛风诊断标准与鉴别\n### 2.3痛风患者实验室检查\n## 3.痛风患者治疗与药物选择\n### 3.1痛风非药物治疗方法\n### 3.2痛风药物治疗方案\n### 3.3痛风患者药物选择与注意事项\n## 4.痛风患者生活管理与饮食调理\n### 4.1痛风患者生活管理建议\n### 4.2痛风患者饮食原则与禁忌\n### 4.3痛风患者饮食搭配与食谱推荐\n## 5.痛风患者护理与康复\n### 5.1痛风患者护理要点与技巧\n### 5.2痛风患者康复锻炼方法\n### 5.3痛风患者心理调适与心理疏导\n## 6.痛风患者随访与预防\n### 6.1痛风患者随访计划与内容\n### 6.2痛风患者预防措施与生活习惯\n### 6.3痛风患者健康教育与健康促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痛风患者护理PPT课件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痛风概述及发病原因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痛风是一种代谢性疾病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以关节炎症和急性疼痛为主要表现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由尿酸盐结晶沉积在关节和周围组织引起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发病特点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发病急，疼痛剧烈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疼痛发作时伴有红肿、发热等症状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发病部位多为大脚趾关节，也可累及其他关节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痛风定义及发病特点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尿酸生成过多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饮食结构不合理，摄入高嘌呤食物过多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内脏器官功能异常，如肾功能不全、肝脏疾病等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尿酸排泄减少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肾脏排泄尿酸能力下降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肠道排泄尿酸能力下降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尿酸盐结晶沉积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尿酸浓度过高，形成尿酸盐结晶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结晶沉积在关节和周围组织，引发炎症和疼痛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痛风发病原因分析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痛风病程与分期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病程较长，易反复发作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病情逐渐加重，可能导致关节畸形、肾功能不全等严重并发症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急性发作期：关节疼痛、红肿、发热等症状明显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缓解期：症状缓解，关节功能基本恢复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慢性期：关节疼痛持续，关节畸形、肾功能不全等并发症出现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痛风患者临床表现及诊断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发病急，疼痛剧烈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疼痛部位多为大脚趾关节，也可累及其他关节</a:t>
                </a:r>
                <a:endParaRPr/>
              </a:p>
            </p:txBody>
          </p:sp>
          <p:sp>
            <p:nvSpPr>
              <p:cNvPr id="27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关节疼痛</a:t>
                </a:r>
                <a:endParaRPr/>
              </a:p>
            </p:txBody>
          </p:sp>
        </p:grpSp>
        <p:grpSp>
          <p:nvGrpSpPr>
            <p:cNvPr id="27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关节红肿</a:t>
                </a:r>
                <a:endParaRPr/>
              </a:p>
            </p:txBody>
          </p:sp>
          <p:sp>
            <p:nvSpPr>
              <p:cNvPr id="2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关节周围皮肤红肿、发热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疼痛发作时明显</a:t>
                </a:r>
                <a:endParaRPr/>
              </a:p>
            </p:txBody>
          </p:sp>
        </p:grpSp>
        <p:grpSp>
          <p:nvGrpSpPr>
            <p:cNvPr id="28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关节僵硬</a:t>
                </a:r>
                <a:endParaRPr/>
              </a:p>
            </p:txBody>
          </p:sp>
          <p:sp>
            <p:nvSpPr>
              <p:cNvPr id="28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关节活动受限，僵硬感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疼痛发作后持续存在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符合以下3条即可诊断：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急性关节疼痛发作，疼痛剧烈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关节红肿、发热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实验室检查：血尿酸水平升高，或关节液中尿酸盐结晶阳性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与类风湿性关节炎、骨关节炎等关节疾病鉴别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与蜂窝织炎、感染性关节炎等感染性疾病鉴别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痛风诊断标准与鉴别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检测血尿酸水平，判断尿酸代谢状况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痛风患者血尿酸水平升高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血尿酸检查</a:t>
                </a:r>
                <a:endParaRPr/>
              </a:p>
            </p:txBody>
          </p:sp>
        </p:grpSp>
        <p:grpSp>
          <p:nvGrpSpPr>
            <p:cNvPr id="3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抽取关节液，检查尿酸盐结晶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痛风患者关节液中可检出尿酸盐结晶</a:t>
                </a:r>
                <a:endParaRPr/>
              </a:p>
            </p:txBody>
          </p:sp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关节液检查</a:t>
                </a:r>
                <a:endParaRPr/>
              </a:p>
            </p:txBody>
          </p:sp>
        </p:grpSp>
        <p:grpSp>
          <p:nvGrpSpPr>
            <p:cNvPr id="3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肾功能检查：评估肾脏排泄尿酸能力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肝功能检查：评估肝脏代谢尿酸能力</a:t>
                </a:r>
                <a:endParaRPr/>
              </a:p>
            </p:txBody>
          </p:sp>
          <p:sp>
            <p:nvSpPr>
              <p:cNvPr id="3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其他检查</a:t>
                </a:r>
                <a:endParaRPr/>
              </a:p>
            </p:txBody>
          </p:sp>
        </p:grpSp>
      </p:grpSp>
      <p:pic>
        <p:nvPicPr>
          <p:cNvPr id="3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痛风患者实验室检查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痛风患者治疗与药物选择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低嘌呤饮食，减少高嘌呤食物摄入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增加蔬菜、水果等富含膳食纤维的食物摄入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减轻体重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控制饮食，增加运动，减轻体重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降低血尿酸水平，减轻关节疼痛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关节保暖，避免受凉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避免关节过度活动，减轻关节磨损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痛风非药物治疗方法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解热镇痛，缓解关节疼痛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如布洛芬、吲哚美辛等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</a:t>
                </a:r>
                <a:endParaRPr/>
              </a:p>
            </p:txBody>
          </p:sp>
        </p:grpSp>
        <p:grpSp>
          <p:nvGrpSpPr>
            <p:cNvPr id="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抑制炎症反应，减轻关节疼痛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如秋水仙碱片、秋水仙碱注射液等</a:t>
                </a:r>
                <a:endParaRPr/>
              </a:p>
            </p:txBody>
          </p:sp>
          <p:sp>
            <p:nvSpPr>
              <p:cNvPr id="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秋水仙碱</a:t>
                </a:r>
                <a:endParaRPr/>
              </a:p>
            </p:txBody>
          </p:sp>
          <p:sp>
            <p:nvSpPr>
              <p:cNvPr id="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抑制尿酸生成，促进尿酸排泄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如别嘌醇、非布司他等</a:t>
                </a:r>
                <a:endParaRPr/>
              </a:p>
            </p:txBody>
          </p:sp>
          <p:sp>
            <p:nvSpPr>
              <p:cNvPr id="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降尿酸药物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痛风药物治疗方案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痛风患者药物选择与注意事项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根据病情、药物副作用、患者体质等因素选择药物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遵医嘱，规律用药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药物使用过程中定期检查肝肾功能、血尿酸水平等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注意药物副作用，如出现过敏、消化道不适等症状，及时就诊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https://d.book118.com/097064002050006043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痛风患者护理PPT课件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2024-09-17T01:47:22.347</cp:lastPrinted>
  <dcterms:created xsi:type="dcterms:W3CDTF">2024-09-16T17:47:22Z</dcterms:created>
  <dcterms:modified xsi:type="dcterms:W3CDTF">2024-09-16T17:47:24Z</dcterms:modified>
</cp:coreProperties>
</file>