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29B3E-D435-4CA0-A9E4-DCFEBFB1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DFAFF-54A8-440C-8420-A48B3039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24CAC-E206-4B30-A607-EB8C6D9D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44D3B-4AD4-4121-A093-C10DEDDB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1BF20-48D4-4322-B553-29B395A2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94617-1430-4899-BCB9-B48CFAF7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4BD78-5B9D-48F2-B124-D1DEB995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A056A-6BD6-43EB-B4EA-227CA2E2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E4A83-FE4E-45E6-BD37-D434D28E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2F7A3-C13B-4BCF-A401-EFE98D0B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9051-49A5-467B-9BEF-4DD5278C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4003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痫病发作的紧急护理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预防痫病发作的措施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痫病发作的预防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建立健康的生活习惯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保持充足的睡眠、饮食均衡、避免过度疲劳等。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控制情绪压力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学会调节情绪，避免过度兴奋、焦虑等不良情绪。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定期复查与调整治疗方案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根据医生建议定期复查，以便及时调整治疗方案。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确保患者周围环境安全，移除可能导致受伤的物品，防止患者抽搐时撞伤。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让患者平躺，头偏向一侧，及时清理口腔分泌物，保持呼吸道通畅。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观察并记录患者痫病发作的持续时间、症状表现等，以便医生评估和治疗。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记录发作情况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痫病发作时的护理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向患者介绍痫病的治疗方法和效果，帮助他们建立战胜疾病的信心。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与患者建立良好的沟通，倾听他们的感受和困惑，给予鼓励和支持。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引导积极生活方式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鼓励患者保持健康的生活方式，积极参与社交活动，提高生活质量。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痫病患者的心理护理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痫病发作的紧急护理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在痫病发作时，应立即移开周围可能导致伤害的物品，如尖锐物品、热水瓶等。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移开周围危险物品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在患者痫病发作时，应保持地面干净，避免患者跌倒摔伤。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防止摔伤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在患者痫病发作时，应保持患者平躺，头部稍微偏向一侧，以防止呕吐物导致窒息。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调整患者姿势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在痫病发作时，应及时清理患者口鼻中的呕吐物和分泌物，保持呼吸道通畅。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在痫病发作时，如患者缺氧，应及时给予氧气吸入，以提高血氧饱和度。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在痫病发作时，应避免强行约束患者，以免导致患者受伤或加重病情。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在痫病发作时，应密切观察患者的病情变化，如出现呼吸、心跳骤停等严重情况，应及时进行心肺复苏等紧急处理。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避免强行约束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痫病患者的日常护理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https://d.book118.com/097064003055006053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2024-09-27T04:23:12.728</cp:lastPrinted>
  <dcterms:created xsi:type="dcterms:W3CDTF">2024-09-26T20:23:12Z</dcterms:created>
  <dcterms:modified xsi:type="dcterms:W3CDTF">2024-09-26T20:23:14Z</dcterms:modified>
</cp:coreProperties>
</file>