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CE1C5-CE32-4C13-9EA8-F71EFF2E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24C58-31BC-4DDF-B625-7055F8404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5325B-B0E0-47F0-8D4F-13F0C372A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11D70-B27D-4E4E-939B-CCF82A226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602FD-6A27-4EEF-A206-AEDA695D6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14649-E439-495D-92F4-043A9E314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9A2F39-17D9-4ED2-B1F2-1437A604C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0210B-894C-41DB-AFFE-81137390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38426-98F7-4D93-A75F-54CDD584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52B2-7B58-4FA2-ACB1-84188146F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E0567-61E3-4AFC-968E-E8E5BC999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41131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中国手机产业出口现状及国际营销策略化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中国手机产业出口现状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国际手机市场分析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中国手机产业国际营销策略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随着全球经济的不断发展，国际贸易日益频繁。中国手机产业作为全球重要的手机制造基地，其出口情况对于全球手机市场具有重要影响。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中国手机产业实力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近年来，中国手机品牌如华为、小米、OPPO、vivo等在全球市场取得了显著的成绩，逐渐成为中国手机产业出口的代表性企业。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分析中国手机产业出口现状及国际营销策略化，有助于了解中国手机品牌在国际市场的竞争力，为中国手机产业的持续发展提供有价值的参考。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本报告主要分析过去几年中国手机产业出口情况，并对未来趋势进行预测。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本报告涵盖全球主要国家和地区，重点关注中国手机品牌在国际市场的表现和营销策略。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本报告将从出口规模、出口结构、目标市场、营销策略等多个方面对中国手机产业出口情况进行深入分析。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中国手机产业出口现状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中国手机产业出口规模逐年扩大，已成为全球最大的手机出口国之一。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近年来，中国手机出口增长速度保持在较高水平，但受全球市场需求波动、贸易摩擦等因素影响，增速有所放缓。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中国手机主要出口到欧美、日本等发达国家市场，其中美国、欧洲市场占据较大份额。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随着全球经济发展，新兴市场如印度、东南亚、非洲等地的手机需求不断增长，成为中国手机出口的重要目标市场。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主要出口市场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中国手机出口以智能手机为主，占比超过90%。其中，中高端智能手机占比逐年提升，显示了中国手机产业的技术进步和品质提升。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功能手机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功能手机在出口中仍占有一席之地，主要面向对价格敏感的市场和用户需求。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30" r="206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出口产品结构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贸易保护主义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全球范围内贸易保护主义抬头，一些国家对中国手机产品采取限制措施，影响中国手机的出口。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与国际知名品牌相比，部分中国手机品牌在国际市场上的知名度和影响力有限，需要加强品牌建设。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部分中国手机企业在技术创新和知识产权保护方面存在不足，面临国际知识产权纠纷和诉讼风险。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人民币汇率波动对中国手机出口价格产生影响，增加企业盈利的不确定性。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国际手机市场分析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根据市场研究公司的数据，全球智能手机市场在过去几年中持续增长，市场规模巨大。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全球手机市场规模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虽然市场增长率近年来有所放缓，但仍然保持稳定的增长态势，预计未来几年将继续保持增长。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全球智能手机市场呈现多品牌竞争的格局，其中苹果、三星、华为、小米等品牌占据主导地位。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苹果、三星等品牌在全球市场具有较高的知名度和市场份额，而华为、小米等品牌也在迅速崛起，并逐渐扩大市场份额。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品牌成为消费者选择手机的重要因素之一，知名品牌往往更容易获得消费者的青睐。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创新和个性化需求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消费者对于手机的创新和个性化需求也越来越高，例如折叠屏手机、定制化手机等。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消费者对手机的需求呈现多样化特点，包括性能、拍照、外观、价格等多个方面。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人工智能和物联网的融合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人工智能和物联网技术的融合将为手机产业带来新的发展机遇，例如智能家居、智能办公等应用场景。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新兴市场的崛起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随着全球经济的发展和新兴市场国家消费水平的提高，新兴市场将成为手机产业的重要增长点。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5G技术的普及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随着5G技术的不断发展和普及，5G手机将成为未来市场的重要增长点。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https://d.book118.com/097064113134006034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2024-09-08T19:02:36.049</cp:lastPrinted>
  <dcterms:created xsi:type="dcterms:W3CDTF">2024-09-08T11:02:36Z</dcterms:created>
  <dcterms:modified xsi:type="dcterms:W3CDTF">2024-09-08T11:02:38Z</dcterms:modified>
</cp:coreProperties>
</file>