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E45F6-075A-4AA0-B870-D39C1B168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2F51A-2E22-42C0-ABDB-C0C0A0D82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144D3-7BEF-4A03-A99C-A556E0DAF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542E8-CC5E-4421-AE82-0BF29901D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3BDACF-A2B0-4636-BE94-694AE71E3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533E05-B0D8-4A43-BB59-2A00DAB7A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8A9E0-F9A2-466A-AC6C-1B39D6AFE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742B7-12BB-4E22-8CCC-32F87A68B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66327-BB16-4C89-8438-CA82B1284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731F6-1FD7-4147-970B-92C702678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2C3D7-4845-43C7-8DC8-0BDAA8E14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80" r:id="rId2"/>
    <p:sldLayoutId id="2147486281" r:id="rId3"/>
    <p:sldLayoutId id="2147486282" r:id="rId4"/>
    <p:sldLayoutId id="2147486283" r:id="rId5"/>
    <p:sldLayoutId id="2147486284" r:id="rId6"/>
    <p:sldLayoutId id="2147486285" r:id="rId7"/>
    <p:sldLayoutId id="2147486286" r:id="rId8"/>
    <p:sldLayoutId id="2147486287" r:id="rId9"/>
    <p:sldLayoutId id="2147486288" r:id="rId10"/>
    <p:sldLayoutId id="214748628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65161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粤菜粤点术语与烹饪工艺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237553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26520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2678898" y="1102305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2439035" y="175450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目录标题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474408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502061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063777" y="1097769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4807585" y="175450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粤菜粤点术语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711263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73891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7425070" y="1097769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7176135" y="175450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烹饪工艺介绍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2375535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2652069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2691598" y="3869635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2439035" y="453453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粤菜粤点制作工艺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4744085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5020619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5063777" y="3877799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4807585" y="453453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烹饪工艺与菜肴品质的关系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8" name="任意多边形: 形状 11"/>
          <p:cNvSpPr/>
          <p:nvPr>
            <p:custDataLst>
              <p:tags r:id="rId24"/>
            </p:custDataLst>
          </p:nvPr>
        </p:nvSpPr>
        <p:spPr>
          <a:xfrm>
            <a:off x="7112635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0" name="任意多边形: 形状 38"/>
          <p:cNvSpPr/>
          <p:nvPr>
            <p:custDataLst>
              <p:tags r:id="rId25"/>
            </p:custDataLst>
          </p:nvPr>
        </p:nvSpPr>
        <p:spPr>
          <a:xfrm rot="5400000">
            <a:off x="7389169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2" name="序号"/>
          <p:cNvSpPr txBox="1"/>
          <p:nvPr>
            <p:custDataLst>
              <p:tags r:id="rId26"/>
            </p:custDataLst>
          </p:nvPr>
        </p:nvSpPr>
        <p:spPr>
          <a:xfrm>
            <a:off x="7425070" y="3877799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4" name="标题"/>
          <p:cNvSpPr txBox="1"/>
          <p:nvPr>
            <p:custDataLst>
              <p:tags r:id="rId27"/>
            </p:custDataLst>
          </p:nvPr>
        </p:nvSpPr>
        <p:spPr>
          <a:xfrm>
            <a:off x="7176135" y="4534535"/>
            <a:ext cx="97155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现代烹饪工艺的发展趋势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章节标题</a:t>
            </a:r>
            <a:endParaRPr lang="zh-CN" altLang="en-US"/>
          </a:p>
        </p:txBody>
      </p:sp>
      <p:sp>
        <p:nvSpPr>
          <p:cNvPr id="104893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粤菜粤点术语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烹饪术语</a:t>
            </a:r>
            <a:endParaRPr lang="zh-CN" altLang="en-US"/>
          </a:p>
        </p:txBody>
      </p:sp>
      <p:sp>
        <p:nvSpPr>
          <p:cNvPr id="1049086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炒：将食材放入热油中快速翻炒，使食材熟透并保持口感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炸：将食材放入热油中炸至金黄色，使食材外酥里嫩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煮：将食材放入沸水中煮熟，保持食材的原味和营养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焖：将食材放入锅中，用小火慢煮，使食材入味且口感软烂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炖：将食材放入汤中，用小火慢炖，使食材入味且口感软烂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蒸：将食材放入蒸锅中，用蒸汽加热，保持食材的原味和营养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食材术语</a:t>
            </a:r>
            <a:endParaRPr lang="zh-CN" altLang="en-US"/>
          </a:p>
        </p:txBody>
      </p:sp>
      <p:sp>
        <p:nvSpPr>
          <p:cNvPr id="104919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豆制品：包括豆腐、豆干、豆皮、豆芽等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0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干货：包括香菇、木耳、红枣、枸杞等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调味品：包括盐、糖、酱油、醋、料酒等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2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海鲜：包括鱼、虾、蟹、贝等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肉类：包括猪肉、牛肉、羊肉、鸡肉等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蔬菜：包括青菜、萝卜、豆芽、茄子等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调料术语</a:t>
            </a:r>
            <a:endParaRPr lang="zh-CN" altLang="en-US"/>
          </a:p>
        </p:txBody>
      </p:sp>
      <p:sp>
        <p:nvSpPr>
          <p:cNvPr id="104928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蚝油：广东地区特有的调味品，由牡蛎熬制而成，味道鲜美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糖：广东地区特有的糖类，如砂糖、冰糖等，用于调味增色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生抽：广东地区特有的酱油，色泽红润，味道鲜美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老抽：广东地区特有的酱油，色泽深褐，味道浓郁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烹饪工艺术语</a:t>
            </a:r>
            <a:endParaRPr lang="zh-CN" altLang="en-US"/>
          </a:p>
        </p:txBody>
      </p:sp>
      <p:sp>
        <p:nvSpPr>
          <p:cNvPr id="104936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炒：将食材放入热油中快速翻炒，使食材熟透并保持口感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煮：将食材放入沸水中煮熟，保持食材的原味和营养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炖：将食材放入汤中，用小火慢炖，使食材充分吸收汤汁的味道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炸：将食材放入热油中炸至金黄色，使食材外酥里嫩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蒸：将食材放入蒸锅中，利用蒸汽使食材熟透，保持食材的原汁原味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烤：将食材放入烤箱中烤熟，使食材外焦里嫩，口感独特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烹饪工艺介绍</a:t>
            </a:r>
            <a:endParaRPr lang="zh-CN" altLang="en-US"/>
          </a:p>
        </p:txBody>
      </p:sp>
      <p:sp>
        <p:nvSpPr>
          <p:cNvPr id="104946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第三章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烹饪工艺分类</a:t>
            </a:r>
            <a:endParaRPr lang="zh-CN" altLang="en-US"/>
          </a:p>
        </p:txBody>
      </p:sp>
      <p:sp>
        <p:nvSpPr>
          <p:cNvPr id="10495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炒：快速翻炒，使食材熟透，保持口感和营养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煮：小火慢炖，使食材熟透，汤汁浓郁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蒸：利用蒸汽加热，保持食材原汁原味，口感鲜嫩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炸：用热油快速炸熟，外酥里嫩，口感丰富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烹饪工艺特点</a:t>
            </a:r>
            <a:endParaRPr lang="zh-CN" altLang="en-US"/>
          </a:p>
        </p:txBody>
      </p:sp>
      <p:sp>
        <p:nvSpPr>
          <p:cNvPr id="10496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注重调味：粤菜烹饪注重调味，讲究食物的味道和口感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注重火候：粤菜烹饪讲究火候，注重食物的口感和味道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讲究刀工：粤菜烹饪注重刀工，要求食材切得精细，形状美观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注重搭配：粤菜烹饪注重食材的搭配，要求食材搭配得当，营养均衡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烹饪工艺流程</a:t>
            </a:r>
            <a:endParaRPr lang="zh-CN" altLang="en-US"/>
          </a:p>
        </p:txBody>
      </p:sp>
      <p:sp>
        <p:nvSpPr>
          <p:cNvPr id="104973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品尝：品尝菜品的味道，评估烹饪效果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48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装盘：将烹饪好的菜品摆盘，使其美观可口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50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烹饪：炒、煮、炖、蒸、烤等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52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调味：加入适量的调料，如盐、糖、酱油等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54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选材：选择新鲜、优质的食材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56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预处理：清洗、切配、腌制等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75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0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6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4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6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烹饪工艺技巧</a:t>
            </a:r>
            <a:endParaRPr lang="zh-CN" altLang="en-US"/>
          </a:p>
        </p:txBody>
      </p:sp>
      <p:sp>
        <p:nvSpPr>
          <p:cNvPr id="10498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调味技巧：根据菜品特点，合理搭配调味料，使菜品味道鲜美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火候控制：掌握火候，使食物熟透且口感适宜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刀工技巧：熟练掌握各种刀法，如切、剁、削、刨等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烹饪时间：根据菜品特点，掌握好烹饪时间，使菜品口感和味道达到最佳状态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1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粤菜粤点制作工艺</a:t>
            </a:r>
            <a:endParaRPr lang="zh-CN" altLang="en-US"/>
          </a:p>
        </p:txBody>
      </p:sp>
      <p:sp>
        <p:nvSpPr>
          <p:cNvPr id="104991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第四章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https://d.book118.com/097065161060006051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2_2"/>
  <p:tag name="KSO_WM_UNIT_INDEX" val="1_2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3_2"/>
  <p:tag name="KSO_WM_UNIT_INDEX" val="1_3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4_2"/>
  <p:tag name="KSO_WM_UNIT_INDEX" val="1_4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6_1"/>
  <p:tag name="KSO_WM_UNIT_INDEX" val="1_6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6_3"/>
  <p:tag name="KSO_WM_UNIT_INDEX" val="1_6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i*1_6_2"/>
  <p:tag name="KSO_WM_UNIT_INDEX" val="1_6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四章"/>
  <p:tag name="KSO_WM_UNIT_TYPE" val="e"/>
  <p:tag name="KSO_WM_UNIT_VALUE" val="6"/>
</p:tagLst>
</file>

<file path=ppt/tags/tag295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微软雅黑</vt:lpstr>
      <vt:lpstr>Office Theme</vt:lpstr>
      <vt:lpstr>粤菜粤点术语与烹饪工艺</vt:lpstr>
      <vt:lpstr>目录</vt:lpstr>
      <vt:lpstr>章节标题</vt:lpstr>
      <vt:lpstr>粤菜粤点术语</vt:lpstr>
      <vt:lpstr>烹饪术语</vt:lpstr>
      <vt:lpstr>食材术语</vt:lpstr>
      <vt:lpstr>调料术语</vt:lpstr>
      <vt:lpstr>烹饪工艺术语</vt:lpstr>
      <vt:lpstr>烹饪工艺介绍</vt:lpstr>
      <vt:lpstr>烹饪工艺分类</vt:lpstr>
      <vt:lpstr>烹饪工艺特点</vt:lpstr>
      <vt:lpstr>烹饪工艺流程</vt:lpstr>
      <vt:lpstr>烹饪工艺技巧</vt:lpstr>
      <vt:lpstr>粤菜粤点制作工艺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2024-09-24T11:31:20.131</cp:lastPrinted>
  <dcterms:created xsi:type="dcterms:W3CDTF">2024-09-24T03:31:20Z</dcterms:created>
  <dcterms:modified xsi:type="dcterms:W3CDTF">2024-09-24T03:31:23Z</dcterms:modified>
</cp:coreProperties>
</file>