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14BFC-DF98-4759-9D6E-67011CB8C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09E2A-35F1-42D2-B836-DA8C0205F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82DB5-752E-4000-A87D-3ADB6A93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FE52E-FB2A-4335-9D32-37D95584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74710-F6B4-43C2-BE06-7F1AD70D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33620-A726-46D6-9FA5-A112108E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DF0F0-EB43-40DB-82E7-6040E81A2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0CFE4-C73A-4AD9-8364-40D1B07A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D6FF1-1730-41C2-A8B1-916018AC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6B7B7-8C93-4215-A966-4FD5EA2F6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5266D-583D-4C9C-8281-7917F5073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66013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医疗保健的药学研究与临床实践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医疗保健中的药学应用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药学研究与临床实践的关系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医疗保健中药学研究的热点领域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医疗保健中药学实践的挑战与对策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通过药学研究，可以发现和开发新的药物，用于治疗和预防疾病，提高人类健康水平。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药学研究有助于评价药物的安全性和有效性，为医生和患者提供用药依据，减少药物不良反应的发生。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药物安全性与有效性评价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通过对药物相互作用和配伍禁忌的研究，可以指导临床合理用药，避免药物间的相互干扰和不良反应。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药物相互作用与配伍禁忌研究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药学研究的目的与意义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古代药学起源于对天然药物的发现和利用，积累了丰富的药物知识和用药经验。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古代药学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近代药学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现代药学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近代药学的发展以化学药物的合成为标志，实现了药物的工业化生产和广泛应用。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现代药学在分子水平上研究药物的作用机制和代谢过程，推动了精准医疗和个体化用药的发展。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药学研究的历史与发展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药学研究的现状与挑战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基因组学与精准医疗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随着基因组学的发展，药学研究正致力于实现精准医疗，根据患者的基因信息制定个性化的用药方案。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细胞疗法与基因疗法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细胞疗法和基因疗法作为新兴的治疗手段，为药学研究提供了新的研究方向和挑战。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多学科交叉融合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药学研究需要与医学、生物学、化学等多学科进行交叉融合，共同推动医疗保健事业的发展。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医疗保健中的药学应用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药物治疗是医疗保健体系中的重要组成部分，通过合理使用药物，可以治愈疾病、缓解症状、提高患者生活质量。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药物治疗是医疗保健的核心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药物治疗需要根据患者的具体情况进行个体化治疗，包括年龄、性别、病情严重程度、合并症等因素，以确保治疗效果和安全性。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药物治疗在医疗保健中的地位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药物治疗的适应症是指药物可以用于治疗的疾病或症状范围。在选择药物治疗时，需要根据患者的病情和药物的适应症进行合理的选择。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药物治疗的禁忌症是指某些情况下不宜使用药物治疗的情况。这包括患者对某些药物过敏、存在严重的合并症或特定的生理状态等。了解禁忌症可以避免不必要的风险。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00" r="26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281" r="19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剂量的确定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药物治疗的剂量需要根据患者的病情、年龄、体重等因素进行调整。剂量过低可能导致治疗效果不佳，剂量过高则可能增加不良反应的风险。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用法的规范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药物治疗的用法包括给药途径、给药时间和给药频率等。正确的用法可以确保药物在体内达到有效的浓度，从而发挥治疗作用。同时，规范的用法还可以减少不必要的不良反应和药物相互作用的风险。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药物治疗的剂量与用法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药学研究与临床实践的关系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药学研究通过不断探索和开发新的药物，为临床实践提供更多有效的治疗选择。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22" r="1472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药物研发与创新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通过对药物进行严格的安全性评估，确保药物在临床实践中的安全使用。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药物安全性评估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深入研究药物之间的相互作用，为临床医生提供合理的药物配伍建议，减少不良反应的发生。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药物相互作用研究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药学研究对临床实践的影响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https://d.book118.com/097066013144006033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2024-09-07T08:57:31.618</cp:lastPrinted>
  <dcterms:created xsi:type="dcterms:W3CDTF">2024-09-07T00:57:31Z</dcterms:created>
  <dcterms:modified xsi:type="dcterms:W3CDTF">2024-09-07T00:57:33Z</dcterms:modified>
</cp:coreProperties>
</file>