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724D07-A4CD-43BB-BFEB-B129F5990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7AF583-0AAF-4E87-BD4D-51EB029C1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2C4837-3412-4422-84B8-0F00D0AFA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B3E9E2-9B77-482A-8EC8-8BB2488166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DE1E81-5987-4642-91AE-C29F7C9A49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335F6D-4E93-4C93-8C00-4FA1830269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21B4D5-E46A-4449-B399-F0446580F1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F610C2-71A7-4384-B34D-68C9668E82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45BBC-7D04-4F62-BD2C-2749715F43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CB5F7-E7E2-4800-AD98-FE831B478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4A75A-9D36-4AC1-99AA-98B4AC85A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66106136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大学档案管理制度</a:t>
            </a:r>
          </a:p>
        </p:txBody>
      </p:sp>
      <p:sp>
        <p:nvSpPr>
          <p:cNvPr id="3" name="AutoShape 3"/>
          <p:cNvSpPr/>
          <p:nvPr/>
        </p:nvSpPr>
        <p:spPr>
          <a:xfrm>
            <a:off x="3491789" y="4425696"/>
            <a:ext cx="2875241"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a:t>
            </a:r>
            <a:endParaRPr lang="en-US" sz="1100"/>
          </a:p>
        </p:txBody>
      </p:sp>
      <p:sp>
        <p:nvSpPr>
          <p:cNvPr id="4" name="AutoShape 4"/>
          <p:cNvSpPr/>
          <p:nvPr/>
        </p:nvSpPr>
        <p:spPr>
          <a:xfrm>
            <a:off x="5820461" y="4425696"/>
            <a:ext cx="2820047"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汇报时间：</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大学档案管理制度概述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大学档案管理流程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大学档案管理中的问题与对策</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97" r="3339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972" r="299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263" r="3226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随着高等教育的发展和信息化时代的到来，大学档案的数量和种类不断增加，对档案管理的需求和要求也越来越高。</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大学档案是学校历史、文化和学术的重要载体，记录了学校的发展历程、教育教学、科研成果、人事变动等信息。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建立完善的大学档案管理制度，确保档案的完整、准确、安全和有效利用，为学校的发展和师生的需求提供有力支持。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利于保护学校的历史文化遗产，提升学校的学术声誉和社会影响力；有利于提高档案的利用效率，为学校的教学、科研和管理提供更好的服务；有利于促进档案管理的规范化、科学化和信息化，提升档案管理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大学档案管理制度概述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大学档案管理制度是指对大学档案进行收集、整理、保管、鉴定、利用和销毁等一系列管理的规范和程序。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大学档案管理制度具有规范性、科学性、保密性和服务性等特点，旨在确保档案的完整与安全，便于查阅和利用，为学校的教学、科研和管理提供有力支持。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学档案可以根据其形成领域、载体类型、保管期限等多种方式进行分类。例如，形成领域可以分为党务、行政、教学、科研、基建、设备、出版、外事、产品等类别；载体类型可以分为纸质、电子、音频、视频等类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归档范围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大学档案的归档范围应当根据学校各部门的工作职责和业务特点来确定。例如，教学部门应当归档教学计划、课程安排、学生名册等文件；科研部门应当归档科研项目申请书、实验记录、研究成果等文件。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档案的分类与归档范围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https://d.book118.com/097066106136006053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2024-09-27T17:51:07.183</cp:lastPrinted>
  <dcterms:created xsi:type="dcterms:W3CDTF">2024-09-27T09:51:07Z</dcterms:created>
  <dcterms:modified xsi:type="dcterms:W3CDTF">2024-09-27T09:51:09Z</dcterms:modified>
</cp:coreProperties>
</file>