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E42FBD-49DB-43C5-876D-695C7C49F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32453F-B212-4770-A75F-FEA262FE6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C254D9-C44B-4E72-806D-401A2C2BE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81903D-C7FF-4A0F-BB4E-36BBF9AE6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899C0D-EDFF-430C-B6EF-BD66C9E7E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A500F9-632C-4070-B67D-597CFF394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9127BF-260E-4137-B32E-0DA4B99BF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C72A8F-F4C4-493B-B0FA-E9079292F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E9BA2C-EFF1-4D77-B3F5-9250FECF5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79D813-8B6C-49AF-BB53-68D35A8E8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3D2D34-2D88-4421-88F4-7260AC8B3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10014101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office办公软件案例教程第篇人力资源篇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Office办公软件在人力资源管理中的应用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Office办公软件在人力资源招聘中的应用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Office办公软件在员工培训和发展中的应用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Office办公软件在员工绩效管理中的应用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人力资源是组织中最重要的资源之一，是组织实现其目标的基础。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人力资源是指一定范围内具有劳动能力的劳动者的总和，包括数量和质量两个方面。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人力资源是组织发展的基础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组织的发展离不开人力资源的支持，人力资源的素质和能力决定了组织的发展水平和竞争能力。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人力资源是组织绩效的关键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通过合理的人力资源配置和有效的人力资源管理，可以提高组织的绩效和竞争力。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人力资源管理的目标和任务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人力资源管理的主要目标是实现人力资源的合理配置、有效开发和科学管理，以支持组织的战略目标实现。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人力资源管理的基本任务包括招聘与选拔、培训与开发、绩效管理、薪酬福利管理、员工关系管理等。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Office办公软件在人力资源管理中的应用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https://d.book118.com/097100141016006032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26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2024-09-04T17:31:48.252</cp:lastPrinted>
  <dcterms:created xsi:type="dcterms:W3CDTF">2024-09-04T09:31:48Z</dcterms:created>
  <dcterms:modified xsi:type="dcterms:W3CDTF">2024-09-04T09:31:50Z</dcterms:modified>
</cp:coreProperties>
</file>