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85AC8-ECF1-4A9E-8E75-6A5F0E337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8F026-1338-4A3B-9D34-1F68EFD14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C1D71-680C-447B-9395-91B444828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88E71-9C2A-4264-B060-702888251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BF8F4B-189E-4BDE-BE84-A3C8F0677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963749-B679-4A0A-BD14-44AF6B451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46F554-C4F4-4583-9E4B-AFE52ECE4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57432-BCAA-421D-A7BE-BEA2ED94D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C8800-85C0-421E-B9F0-130DDB1A0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D6F60-E4AD-4EF7-912E-39370BE81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C5258-55E3-47B3-9645-41C6A9CF8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01143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心理健康的水平等级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心理健康的水平等级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心理健康的改善与提升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心理健康是指个体在心理、情感和社交层面上的健全和平衡状态，表现为积极乐观的心态、良好的自我调节能力、和谐的人际关系以及应对压力和挫折的能力。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心理健康不仅指没有心理疾病，更强调个体在认知、情感、意志和行为等各方面的积极发展。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提高应对压力能力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心理健康使个体更好地应对生活中的挑战和压力，减少心理困扰和焦虑。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促进家庭和社会和谐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个体的心理健康对家庭和社会的和谐稳定也有积极影响，能够减少家庭矛盾和社会冲突。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预防心理疾病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保持心理健康有助于预防各种心理疾病的出现，如抑郁症、焦虑症等。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促进个体全面发展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心理健康有助于个体在智力、情感、社会交往等方面全面发展，提升生活质量和幸福感。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心理健康的水平等级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750" r="12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心理健康的人通常具有积极、乐观的情绪，能够适应环境变化，面对压力和挫折时保持冷静和乐观。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积极情绪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社会适应良好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自我认知清晰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良好的应对方式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他们能够与他人建立良好的关系，适应社会环境，遵守社会规范和价值观。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他们了解自己的优点和不足，接受自己的缺点并努力改进自己。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他们能够有效地应对生活中的挑战和压力，采取积极的应对策略，如寻求帮助、解决问题或调整心态。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健康状态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494" r="204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处于亚健康状态的人可能会出现情绪波动，如焦虑、抑郁、易怒等，对日常生活和社交活动产生一定的影响。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他们可能感到孤独、社交焦虑或与他人关系紧张，难以建立和维护良好的人际关系。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他们可能对自己的能力和价值产生怀疑，缺乏自信和自尊心。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自我评价下降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他们可能采取消极的应对方式，如逃避现实、过度饮酒或滥用药物等，以缓解情绪和压力。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应对方式不良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亚健康状态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心理障碍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处于不健康状态的人可能会出现各种心理障碍，如抑郁症、焦虑症、强迫症等，对日常生活和社交活动产生严重影响。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自我伤害行为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他们可能存在自残或自杀的想法和行为，对自身安全构成威胁。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人格障碍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他们可能存在人格障碍，如自卑、自闭、偏执等，难以与他人建立正常的人际关系。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应对方式丧失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他们可能无法有效地应对生活中的挑战和压力，甚至无法采取任何应对策略，处于极度无助和绝望的状态。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不健康状态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心理健康的评估方法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通过自我观察和反思，了解自己的情绪、思维和行为模式，判断自己的心理健康状况。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自我感知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987" r="1198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评估自己处理情绪的能力，包括识别、表达、调节和控制情绪。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评估自己在面对压力和挫折时的应对方式，包括积极应对和消极应对。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通过标准化心理测试，评估个体的心理健康水平，如焦虑、抑郁、自尊等方面的测试。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临床访谈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通过与专业心理咨询师进行深入访谈，了解个体的心理状况、症状和问题。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通过观察个体的行为、言语、表情等方面，评估其心理健康状况。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专业评估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观察与诊断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观察行为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观察个体的行为表现，包括是否出现异常行为、情绪反应等方面，以判断其心理健康状况。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根据专业诊断标准，如DSM-5（精神障碍诊断与统计手册第五版），对个体的心理健康状况进行诊断。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https://d.book118.com/097101143002006051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2024-09-23T18:11:03.792</cp:lastPrinted>
  <dcterms:created xsi:type="dcterms:W3CDTF">2024-09-23T10:11:03Z</dcterms:created>
  <dcterms:modified xsi:type="dcterms:W3CDTF">2024-09-23T10:11:05Z</dcterms:modified>
</cp:coreProperties>
</file>