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795F2-29AC-477D-810E-4169A9CE8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A9165-AFC2-4262-A3C5-348500888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4556E-98A5-4BFF-8742-6589C1BA3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C3AF2-B4B9-447E-9FA4-0C9B89CF4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FDFCA8-03B8-4112-9902-30104051D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9DC42-0CB6-4585-894A-FBA62E1F7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3A102-FA7B-4529-B79B-B8724ACCE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49E3A-FD04-41A0-A73D-7913F5162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79789-DBAD-48F8-87F6-2BC71C28B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B7334-3CD6-4B44-AD92-D822A0EB6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D73F9-543C-4043-8328-631FE117C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0215002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学习6s管理心得体会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实施6s管理过程与体验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6s管理对企业和个人影响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83" r="14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6s管理通过规范现场、现物，营造整洁、有序的工作环境，有助于提升企业形象，增强客户信心。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通过减少寻找物品的时间、保持设备良好运转等措施，6s管理能够提高工作效率，降低生产成本。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6s管理强调安全第一，通过消除安全隐患、规范操作等方式，保障员工和设备的安全。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6s管理是一种起源于日本企业的现场管理方法，包括整理（Seiri）、整顿（Seiton）、清扫（Seiso）、清洁（Seiketsu）、素养（Shitsuke）和安全（Safety）六个方面。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通过规范现场物品摆放、设备维护等，减少浪费和不必要的动作，提高工作效率。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通过消除安全隐患、规范操作等方式，降低事故发生的概率，保障员工和设备的安全。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6s管理强调员工自律和自我管理，有助于提升员工素质，增强团队凝聚力。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整洁、有序的工作环境能够提升企业形象，增强客户对企业的信任感。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改善企业形象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6s管理定义及重要性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6s管理核心内容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将工作场所的任何物品区分为有必要和没有必要的，除了有必要的留下来，其他的都消除掉。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腾出空间，空间活用，防止误用，塑造清爽的工作场所。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实施要领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己的工作场所（范围）全面检查，包括看得到和看不到的；制定“要”和“不要”的判别基准；将不要物品清除出工作场所；对需要的物品调查使用频度，决定日常用量及放置位置；制订废弃物处理方法；每日自我检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整理（Seiri）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整顿（Seiton）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把留下来的必要用的物品依规定位置摆放，并放置整齐加以标识。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工作场所一目了然，消除寻找物品的时间，整整齐齐的工作环境，消除过多的积压物品。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实施要领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前一步骤整理的工作要落实；需要的物品明确放置场所；摆放整齐、有条不紊；地板划线定位；场所、物品标示；制订废弃物处理办法。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实施要领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建立清扫责任区（室内、外）；执行例行扫除，清理脏污；调查污染源，予以杜绝或隔离；建立清扫基准，作为规范。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将工作场所内看得见与看不见的地方清扫干净，保持工作场所干净、亮丽的环境。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稳定品质，减少工业伤害。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清扫（Seiso）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将整理、整顿、清扫进行到底，并且制度化，经常保持环境处在美观的状态。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创造明朗现场，维持上面3S成果。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实施要领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落实前3S工作；制订目视管理的基准；制订6S实施办法；制订考评、稽核方法；制订奖惩制度，加强执行；高阶主管经常带头巡查，带动全员重视6S活动。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清洁（Seiketsu）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每位成员养成良好的习惯，并遵守规则做事，培养积极主动的精神（也称习惯性）。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培养有好习惯、遵守规则的员工，营造团队精神。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实施要领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订服装、臂章、工作帽等识别标准；制订公司有关规则、规定；制订礼仪守则；教育训练（新进人员强化6S教育、实践）；推动各种精神提升活动（晨会，例行打招呼、礼貌运动等）；推动各种激励活动，遵守规章制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素养（Shitsuke）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重视成员安全教育，每时每刻都有安全第一观念，防范于未然。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583" b="4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实施要领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建立起安全生产的环境，所有的工作应建立在安全的前提下。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全员参与，排除隐患，重视预防。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安全（Safety）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实施6s管理过程与体验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明确6s管理目标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在制定计划之初，我们明确了6s管理的目标，即提高工作效率、优化工作环境、提升员工素质等。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根据目标，我们制定了详细的实施计划，包括时间节点、责任人、所需资源等，以确保计划的顺利推进。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多样化宣传教育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通过海报、宣传册、内部网站等多种方式进行6s管理的宣传教育，让员工了解6s管理的意义和重要性。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针对不同岗位和职责的员工，开展系统化的6s管理培训，提高员工的6s管理意识和技能水平。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在宣传教育和培训的基础上，我们组织员工进行现场实践，将6s管理应用到实际工作中，让员工亲身体验6s管理带来的变化。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通过定期的成果展示活动，让员工看到6s管理带来的实际效果，激发员工持续参与6s管理的热情。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现场实践及成果展示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https://d.book118.com/097102150022006050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2024-09-22T14:26:39.560</cp:lastPrinted>
  <dcterms:created xsi:type="dcterms:W3CDTF">2024-09-22T06:26:39Z</dcterms:created>
  <dcterms:modified xsi:type="dcterms:W3CDTF">2024-09-22T06:26:41Z</dcterms:modified>
</cp:coreProperties>
</file>