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B6F0DC-91F1-4878-9E80-8DB418607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40D720-23D7-49EA-8ADE-213AAE316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5E22AC-81A2-4D3B-B35C-F6ADD37B8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665958-5A00-43B4-828E-61127F38E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86A0E2-790F-49D1-84EC-DCF5E49C2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C3CC3B-CF58-4FCE-97D1-9A36A56C6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A77B3C-CC2A-4AFD-A133-9535EEED8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D548A0-B0F4-4474-9B0A-539422604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451685-84CC-439C-AB2B-D3417207A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14C5D6-F8C3-4081-917B-F260D5258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B9ADE2-6666-49F6-ACCE-A3FCB02FE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10216516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酒店工程部年度工作总结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工作概述与目标回顾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设施设备维护管理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能源管理与节能减排举措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客户服务质量提升举措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安全生产管理与风险防范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创新发展与未来规划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工作概述与目标回顾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工程部核心职责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负责酒店设施设备的维护、保养与更新，确保酒店运营硬件环境的安全、舒适与高效。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工程部在酒店运营中的角色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作为酒店运营的重要支持部门，工程部的工作直接关系到酒店的服务质量、客户满意度以及酒店的运营效率。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工程部职责及重要性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本年度工程部的主要工作目标包括提高设施设备运行效率、降低维修成本、优化能源管理以及提升团队专业技能。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通过实施预防性维护计划、采用先进的维修技术和强化能源管理，工程部成功实现了各项设定目标，为酒店的顺畅运营提供了有力保障。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年度工作目标设定与达成情况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达成情况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目标设定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工程部内部建立了高效的协作机制，各专业团队紧密配合，共同应对各种技术挑战，提高了工作效率和问题解决能力。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工程部积极与其他部门保持沟通，及时了解业务需求，提供专业技术支持，确保酒店整体运营的高效与顺畅。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部门间沟通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设施设备维护管理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工程部严格遵守设备日常检查制度，每日对酒店各项设施设备进行例行检查，确保设备正常运行。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日常检查制度执行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维修记录完善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故障率降低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详细记录设备维修情况，包括故障现象、维修措施、更换零件等，为设备维护提供历史数据支持。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通过日常检查和及时维修，酒店设备故障率较往年有明显降低，提高了设备运行效率。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设施设备日常检查及维修记录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预防性维护与保养计划实施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保养计划制定与执行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根据设备特性和使用频率，制定合理的预防性维护与保养计划，并按计划进行实施。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设备性能提升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通过定期保养，确保设备处于良好状态，提高设备运行性能，延长设备使用寿命。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节能降耗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在保养过程中，注重设备的节能降耗工作，如清洗换热器、调整设备运行参数等，降低酒店能耗成本。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建立完善的紧急故障响应机制，确保在设备突发故障时，工程部能迅速响应并妥善处理。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紧急故障响应机制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通过定期培训和演练，提高工程部员工对紧急故障的处理能力，缩短故障恢复时间。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故障处理效率提高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针对可能出现的严重故障，制定详细的应急预案，确保在极端情况下，酒店运营不受重大影响。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应急预案完善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紧急故障处理能力及提升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能源管理与节能减排举措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数据分析与评估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通过对能源消耗数据的分析，发现能源利用不合理或浪费的现象，提出针对性的优化建议。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节能目标设定与追踪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根据分析结果，设定合理的节能目标，并持续追踪实施效果，确保节能工作的有效推进。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能源消耗数据统计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对酒店各部门的能源消耗进行定期统计，包括水、电、气等，建立完整的能源消耗数据库。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能源消耗数据分析及优化建议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积极关注并引进先进的节能技术，如高效节能灯具、智能控制系统等，在酒店内进行应用。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节能技术调研与应用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针对酒店内部设施设备进行节能改造，如空调系统、供水系统等，制定详细的改造计划并推进实施。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改造项目规划与实施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对节能改造项目的效果进行评估，针对存在的问题进行持续改进，确保节能效果的持续提升。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节能效果评估与持续改进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节能技术应用与改造项目推进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https://d.book118.com/097102165166006036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2024-09-12T02:36:58.315</cp:lastPrinted>
  <dcterms:created xsi:type="dcterms:W3CDTF">2024-09-11T18:36:58Z</dcterms:created>
  <dcterms:modified xsi:type="dcterms:W3CDTF">2024-09-11T18:37:00Z</dcterms:modified>
</cp:coreProperties>
</file>