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2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D1198-4D1E-44A6-BC9E-2043F5FC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4A35C-CDE4-4A8B-AEC5-6422B0A58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FD22F-7778-4C27-8DF8-B3805EFE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5714E-0E1B-4765-92E7-D49C7A69D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441BE-6C8E-4987-8A1C-24A00F4B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E9365-C8C1-4357-A601-17F2979A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6480AA-8E65-4C42-8DAA-0CE001F40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8A907-2E03-4383-8D1E-D02B1A1B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52B7C-1A81-4E5D-B7D2-6DBC628B9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E46DD-C2CD-4F37-8D61-10A52D04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1326F-267D-4A3A-B260-5D4F99372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2653" r:id="rId2"/>
    <p:sldLayoutId id="2147522654" r:id="rId3"/>
    <p:sldLayoutId id="2147522655" r:id="rId4"/>
    <p:sldLayoutId id="2147522656" r:id="rId5"/>
    <p:sldLayoutId id="2147522657" r:id="rId6"/>
    <p:sldLayoutId id="2147522658" r:id="rId7"/>
    <p:sldLayoutId id="2147522659" r:id="rId8"/>
    <p:sldLayoutId id="2147522660" r:id="rId9"/>
    <p:sldLayoutId id="2147522661" r:id="rId10"/>
    <p:sldLayoutId id="214752266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04022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心理健康对学生个人品质的影响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心理健康对学生个人品质的重要性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心理健康对学生个人品质的积极影响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心理健康对学生个人品质的负面影响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如何通过教育和干预改善学生心理健康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结论：重视学生心理健康，促进学生个人品质发展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心理健康对学生个人品质的重要性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心理健康影响学生的情绪管理</a:t>
            </a:r>
            <a:endParaRPr lang="zh-CN" altLang="en-US"/>
          </a:p>
        </p:txBody>
      </p:sp>
      <p:sp>
        <p:nvSpPr>
          <p:cNvPr id="1048918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心理健康有助于学生更好地控制自己的情绪，避免情绪波动过大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心理健康有助于学生更好地应对压力和挫折，保持积极乐观的心态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心理健康有助于学生更好地处理人际关系，建立良好的人际关系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心理健康有助于学生更好地适应社会，提高社会适应能力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心理健康影响学生的社交能力</a:t>
            </a:r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心理健康的学生更容易建立良好的人际关系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心理健康的学生更善于沟通和表达自己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心理健康的学生更懂得尊重他人和关心他人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心理健康的学生更善于处理冲突和矛盾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心理健康影响学生的自我认知</a:t>
            </a:r>
            <a:endParaRPr lang="zh-CN" altLang="en-US"/>
          </a:p>
        </p:txBody>
      </p:sp>
      <p:sp>
        <p:nvSpPr>
          <p:cNvPr id="10490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心理健康有助于学生正确认识自己，了解自己的优点和缺点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心理健康有助于学生建立自信，增强自我价值感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心理健康有助于学生形成积极的自我形象，提高自我认同感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0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心理健康有助于学生更好地处理人际关系，提高社交能力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心理健康影响学生的自我调节</a:t>
            </a:r>
            <a:endParaRPr lang="zh-CN" altLang="en-US"/>
          </a:p>
        </p:txBody>
      </p:sp>
      <p:sp>
        <p:nvSpPr>
          <p:cNvPr id="1049092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心理健康有助于学生更好地应对压力和挑战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心理健康有助于学生保持良好的情绪状态，提高学习效率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4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心理健康有助于学生建立积极的人际关系，增强社交能力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0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心理健康有助于学生培养良好的生活习惯，提高生活质量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心理健康对学生个人品质的积极影响</a:t>
            </a:r>
            <a:endParaRPr lang="zh-CN" altLang="en-US"/>
          </a:p>
        </p:txBody>
      </p:sp>
      <p:sp>
        <p:nvSpPr>
          <p:cNvPr id="104915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增强学生的自信心</a:t>
            </a:r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提高自我认知：帮助学生了解自己的优点和缺点，增强自信心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4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培养积极心态：鼓励学生以积极的态度面对困难和挑战，增强自信心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提高社交能力：帮助学生建立良好的人际关系，增强自信心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6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培养抗压能力：帮助学生面对压力和挫折，增强自信心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提高学生的创造力</a:t>
            </a:r>
            <a:endParaRPr lang="zh-CN" altLang="en-US"/>
          </a:p>
        </p:txBody>
      </p:sp>
      <p:sp>
        <p:nvSpPr>
          <p:cNvPr id="10492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心理健康的学生更有创造力，因为他们能够更好地处理压力和挫折，从而保持积极的心态和思维。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心理健康的学生更有创造力，因为他们能够更好地管理自己的情绪，从而保持冷静和专注，从而更好地发挥自己的创造力。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心理健康的学生更有创造力，因为他们能够更好地与他人合作，从而更好地发挥自己的创造力。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2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心理健康的学生更有创造力，因为他们能够更好地接受新事物，从而更好地发挥自己的创造力。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培养学生的同理心</a:t>
            </a:r>
            <a:endParaRPr lang="zh-CN" altLang="en-US"/>
          </a:p>
        </p:txBody>
      </p:sp>
      <p:sp>
        <p:nvSpPr>
          <p:cNvPr id="104931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同理心：理解他人感受和需求的能力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心理健康：情绪稳定，心态积极，人际关系和谐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积极影响：提高学生的人际交往能力，增强团队合作精神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培养方法：通过角色扮演、案例分析等方式，让学生体验和理解他人的感受和需求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提升学生的抗挫能力</a:t>
            </a:r>
            <a:endParaRPr lang="zh-CN" altLang="en-US"/>
          </a:p>
        </p:txBody>
      </p:sp>
      <p:sp>
        <p:nvSpPr>
          <p:cNvPr id="104937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增强自信心：心理健康的学生在面对挫折时，能够保持自信，相信自己有能力克服困难。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提高适应能力：心理健康的学生在面对新环境和新挑战时，能够更快地适应并应对。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培养解决问题的能力：心理健康的学生在面对挫折时，能够冷静分析问题，寻找解决问题的方法。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增强心理承受能力：心理健康的学生在面对挫折时，能够保持心理稳定，不会轻易崩溃。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心理健康对学生个人品质的负面影响</a:t>
            </a:r>
            <a:endParaRPr lang="zh-CN" altLang="en-US"/>
          </a:p>
        </p:txBody>
      </p:sp>
      <p:sp>
        <p:nvSpPr>
          <p:cNvPr id="10494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https://d.book118.com/097104022113006031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心理健康对学生个人品质的影响</vt:lpstr>
      <vt:lpstr>目录</vt:lpstr>
      <vt:lpstr>心理健康对学生个人品质的重要性</vt:lpstr>
      <vt:lpstr>心理健康影响学生的情绪管理</vt:lpstr>
      <vt:lpstr>心理健康影响学生的社交能力</vt:lpstr>
      <vt:lpstr>心理健康影响学生的自我认知</vt:lpstr>
      <vt:lpstr>心理健康影响学生的自我调节</vt:lpstr>
      <vt:lpstr>心理健康对学生个人品质的积极影响</vt:lpstr>
      <vt:lpstr>增强学生的自信心</vt:lpstr>
      <vt:lpstr>提高学生的创造力</vt:lpstr>
      <vt:lpstr>培养学生的同理心</vt:lpstr>
      <vt:lpstr>提升学生的抗挫能力</vt:lpstr>
      <vt:lpstr>心理健康对学生个人品质的负面影响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2024-09-03T21:54:04.784</cp:lastPrinted>
  <dcterms:created xsi:type="dcterms:W3CDTF">2024-09-03T13:54:04Z</dcterms:created>
  <dcterms:modified xsi:type="dcterms:W3CDTF">2024-09-03T13:54:07Z</dcterms:modified>
</cp:coreProperties>
</file>