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1203A-01A9-43E2-9ADC-9E585D268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45250-3699-4EE2-A569-5165B7424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973C9-52F7-4124-A066-65FC34215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93AC2-846E-40EE-ADAA-57D84BE90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94018-3F93-454C-9057-CCC24C1F5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AE9411-3216-4F17-8FD1-9287367FD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9432A-C1B5-4E68-8F7A-B218A1A21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D4F5C-E2CE-46F8-989A-03496E78D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D663A-A454-4A5A-BE05-9DBE6B610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7A1EB-DBF5-44A8-8997-CE0CD1546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3F3A5-BF4C-45FC-A5F1-70EE60473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04164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优质护理最新汇报PPT模版\n## 1.优质护理的概念与重要性\n### 1.1优质护理的定义与核心理念\n### 1.2优质护理在医疗行业的重要性\n### 1.3优质护理对患者满意度的影响\n## 2.优质护理的实施策略与方法\n### 2.1制定并实施优质护理计划和流程\n### 2.2提高护理人员的专业素养与技能\n### 2.3加强护理团队建设与协作\n## 3.优质护理的实践案例与分析\n### 3.1成功实施优质护理的医院案例\n### 3.2优质护理在特定疾病治疗中的应用\n### 3.3患者对优质护理的反馈与评价\n## 4.优质护理的挑战与解决方案\n### 4.1实施优质护理过程中遇到的挑战\n### 4.2针对挑战的解决方案与建议\n### 4.3持续改进与优化优质护理实践\n## 5.优质护理的未来发展趋势与展望\n### 5.1护理科技的创新发展与应用\n### 5.2个性化护理服务的需求与趋势\n### 5.3全球护理行业的合作与交流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优质护理最新汇报PPT模版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优质护理的概念与重要性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优质护理是一种以提高患者满意度为目标的护理服务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以患者为中心，关注患者的需求和体验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提供全面、全程、全方位的护理服务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注重护理质量和安全，提高护理效果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核心理念包括：尊重、关爱、专业、创新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尊重患者的权益和需求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关爱患者，提供温馨、周到的服务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专业护理，提高护理质量和效果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创新护理模式，提升护理服务水平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优质护理的定义与核心理念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提高医疗服务质量，降低医疗事故风险</a:t>
                </a:r>
                <a:endParaRPr/>
              </a:p>
            </p:txBody>
          </p:sp>
          <p:sp>
            <p:nvSpPr>
              <p:cNvPr id="1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优质护理注重护理质量和安全，有助于减少护理差错和事故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提高患者满意度，降低医疗纠纷风险</a:t>
                </a:r>
                <a:endParaRPr/>
              </a:p>
            </p:txBody>
          </p:sp>
        </p:grpSp>
        <p:grpSp>
          <p:nvGrpSpPr>
            <p:cNvPr id="1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提高患者治疗效果，促进患者康复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优质护理提供全程、全方位的护理服务，有助于提高患者治疗效果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关注患者心理需求，有助于患者身心健康，促进康复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提升医疗机构声誉，吸引更多患者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优质护理提高患者满意度，有助于提升医疗机构的声誉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良好的口碑吸引更多患者前来就诊，提高医疗机构的市场竞争力</a:t>
                </a:r>
                <a:endParaRPr/>
              </a:p>
            </p:txBody>
          </p:sp>
        </p:grpSp>
      </p:grpSp>
      <p:pic>
        <p:nvPicPr>
          <p:cNvPr id="1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优质护理在医疗行业的重要性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优质护理关注患者的需求和体验，提供贴心、周到的服务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提高患者对护理服务的认可和满意程度</a:t>
                </a:r>
                <a:endParaRPr/>
              </a:p>
            </p:txBody>
          </p:sp>
          <p:sp>
            <p:nvSpPr>
              <p:cNvPr id="20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增强患者对医疗服务的信任度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优质护理提高医疗服务质量，降低医疗事故风险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增强患者对医疗服务的信任度和安全感</a:t>
                </a:r>
                <a:endParaRPr/>
              </a:p>
            </p:txBody>
          </p:sp>
          <p:sp>
            <p:nvSpPr>
              <p:cNvPr id="20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促进患者身心健康，提高生活质量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优质护理关注患者的心理需求，有助于患者身心健康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提高患者的生活质量，有助于患者更好地回归社会和家庭</a:t>
                </a:r>
                <a:endParaRPr/>
              </a:p>
            </p:txBody>
          </p:sp>
          <p:sp>
            <p:nvSpPr>
              <p:cNvPr id="21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优质护理对患者满意度的影响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优质护理的实施策略与方法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制定优质护理计划，明确护理目标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根据患者的需求和病情，制定个性化的护理计划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明确护理目标，制定相应的护理措施</a:t>
                </a:r>
                <a:endParaRPr/>
              </a:p>
            </p:txBody>
          </p:sp>
          <p:sp>
            <p:nvSpPr>
              <p:cNvPr id="22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实施优质护理流程，提高护理效率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优化护理流程，减少不必要的环节和等待时间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提高护理人员的工作效率，确保患者得到及时、有效的护理服务</a:t>
                </a:r>
                <a:endParaRPr/>
              </a:p>
            </p:txBody>
          </p:sp>
          <p:sp>
            <p:nvSpPr>
              <p:cNvPr id="22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持续改进护理计划，满足患者需求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根据患者病情变化和需求，及时调整护理计划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持续改进护理服务，提高患者满意度</a:t>
                </a:r>
                <a:endParaRPr/>
              </a:p>
            </p:txBody>
          </p:sp>
          <p:sp>
            <p:nvSpPr>
              <p:cNvPr id="23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制定并实施优质护理计划和流程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定期组织护理人员参加培训和学术交流，提高护理人员的理论水平和实践能力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鼓励护理人员学习新知识和技能，拓宽护理领域</a:t>
                </a:r>
                <a:endParaRPr/>
              </a:p>
            </p:txBody>
          </p: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加强护理人员培训，提高专业素养</a:t>
                </a:r>
                <a:endParaRPr/>
              </a:p>
            </p:txBody>
          </p:sp>
        </p:grpSp>
        <p:grpSp>
          <p:nvGrpSpPr>
            <p:cNvPr id="23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加强对护理人员的基本技能培训，提高护理操作水平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定期进行护理技能考核，确保护理质量</a:t>
                </a:r>
                <a:endParaRPr/>
              </a:p>
            </p:txBody>
          </p:sp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提高护理技能，确保护理质量</a:t>
                </a:r>
                <a:endParaRPr/>
              </a:p>
            </p:txBody>
          </p:sp>
        </p:grpSp>
        <p:grpSp>
          <p:nvGrpSpPr>
            <p:cNvPr id="24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加强护理团队的沟通和协作，提高团队凝聚力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培养护理人员的团队精神，共同提供优质护理服务</a:t>
                </a:r>
                <a:endParaRPr/>
              </a:p>
            </p:txBody>
          </p:sp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培养护理人员的团队精神，提高协作能力</a:t>
                </a:r>
                <a:endParaRPr/>
              </a:p>
            </p:txBody>
          </p:sp>
        </p:grpSp>
      </p:grpSp>
      <p:pic>
        <p:nvPicPr>
          <p:cNvPr id="24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提高护理人员的专业素养与技能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建立高效的护理团队，提高护理服务质量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优化护理团队结构，发挥各成员的优势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建立有效的沟通和协作机制，提高团队执行力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加强护理团队培训，提高团队能力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定期组织护理团队培训，提高团队整体素质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鼓励护理团队开展创新，提高护理服务水平</a:t>
                </a:r>
                <a:endParaRPr/>
              </a:p>
            </p:txBody>
          </p:sp>
        </p:grpSp>
        <p:grpSp>
          <p:nvGrpSpPr>
            <p:cNvPr id="25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建立护理团队激励机制，提高工作积极性</a:t>
                </a:r>
                <a:endParaRPr/>
              </a:p>
            </p:txBody>
          </p:sp>
          <p:sp>
            <p:nvSpPr>
              <p:cNvPr id="26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设定明确的护理团队目标和绩效指标，建立激励机制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给予护理团队适当的奖励和肯定，提高工作积极性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加强护理团队建设与协作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优质护理的实践案例与分析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案例一：某医院通过优化护理流程，提高护理效率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简化护理文书，减少护理人员的工作量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优化护理排班，确保患者得到及时、有效的护理服务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案例二：某医院通过提高护理人员专业素养，提高患者满意度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定期组织护理人员培训，提高护理人员的理论水平和实践能力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鼓励护理人员学习新知识和技能，拓宽护理领域</a:t>
                </a:r>
                <a:endParaRPr/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案例三：某医院通过加强护理团队建设与协作，提高护理服务质量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优化护理团队结构，发挥各成员的优势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建立有效的沟通和协作机制，提高团队执行力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成功实施优质护理的医院案例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https://d.book118.com/097104164046006043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优质护理最新汇报PPT模版</vt:lpstr>
      <vt:lpstr>优质护理的概念与重要性</vt:lpstr>
      <vt:lpstr>PowerPoint Presentation</vt:lpstr>
      <vt:lpstr>PowerPoint Presentation</vt:lpstr>
      <vt:lpstr>PowerPoint Presentation</vt:lpstr>
      <vt:lpstr>优质护理的实施策略与方法</vt:lpstr>
      <vt:lpstr>PowerPoint Presentation</vt:lpstr>
      <vt:lpstr>PowerPoint Presentation</vt:lpstr>
      <vt:lpstr>PowerPoint Presentation</vt:lpstr>
      <vt:lpstr>优质护理的实践案例与分析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2024-09-17T00:55:09.283</cp:lastPrinted>
  <dcterms:created xsi:type="dcterms:W3CDTF">2024-09-16T16:55:09Z</dcterms:created>
  <dcterms:modified xsi:type="dcterms:W3CDTF">2024-09-16T16:55:11Z</dcterms:modified>
</cp:coreProperties>
</file>