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5241A-D901-4B5E-A208-B9374E690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A2C5C-CFAC-4174-8B05-174381CA9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EA6C5-A3DF-44C5-878E-AED8DA454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5CA94-75AB-4307-82C3-C1902500F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9B04DC-D5B1-4911-BC2E-FF4057F76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B85051-B8D5-4D25-9988-95863C443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BFDEFB-664E-42B4-AEA6-1699CD700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7063A-F0F5-484B-8D86-2801B62DD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7BDCB-1980-4D81-91A5-3ADF5C96B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6FFB1-CF72-402E-84B5-3B9114183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44FD4-288C-4800-8263-95D4E5260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06126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法制安全教育讲座总结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法制安全教育讲座概述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法制安全知识讲解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安全意识培养与行为规范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互动环节与反馈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法制安全教育讲座概述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社会法制环境的变化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随着社会的发展，法制环境日益复杂，需要提高公民的法律意识和安全意识。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学生法制观念的缺失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部分学生在日常生活中缺乏法制观念，容易受到不良因素的影响。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校园安全事故的频发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近年来，校园安全事故时有发生，需要加强学生的安全防范意识。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提高学生法制观念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通过讲座，帮助学生了解法律法规，增强法律意识，自觉遵守法律法规。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增强学生安全防范意识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通过讲解安全知识，提高学生的自我保护能力，预防安全事故的发生。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促进学生综合素质的提升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通过讲座，培养学生的综合素质，提高其适应社会的能力。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法律法规讲解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讲解国家基本法律法规，如《宪法》、《刑法》、《民法》等，帮助学生了解法律体系和基本法律概念。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安全知识讲解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介绍日常生活中应注意的安全事项，如交通安全、消防安全、网络安全等，提高学生的安全防范意识。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通过分析实际案例，让学生了解违法行为的危害性和后果，加深学生对法律法规的理解和认识。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法制安全知识讲解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法律法规是维护社会秩序和保障公民权益的重要工具。在本次讲座中，主讲人详细介绍了与生活息息相关的法律法规，如《中华人民共和国安全生产法》、《中华人民共和国消防法》等。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法律法规的制定和实施是为了保障公民的合法权益，维护社会稳定和促进经济发展。了解和遵守法律法规对于我们每个人来说都非常重要。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1148379" y="3359274"/>
            <a:ext cx="945078" cy="94507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0926285" y="3137181"/>
            <a:ext cx="1389264" cy="1389264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04193" y="2915088"/>
            <a:ext cx="1833451" cy="1833451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82100" y="2692994"/>
            <a:ext cx="2277637" cy="2277637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260006" y="2470901"/>
            <a:ext cx="2721823" cy="272182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037913" y="2248808"/>
            <a:ext cx="3166010" cy="3166010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815819" y="2026715"/>
            <a:ext cx="3610196" cy="361019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593727" y="1804622"/>
            <a:ext cx="4054383" cy="4054383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71633" y="1582528"/>
            <a:ext cx="4498569" cy="4498569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49540" y="1360435"/>
            <a:ext cx="4942756" cy="494275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927447" y="1138342"/>
            <a:ext cx="5386942" cy="5386942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安全防范措施是预防安全事故发生的重要手段。在本次讲座中，主讲人介绍了多种安全防范措施，如防火、防盗、防骗等。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防火：定期检查电器设备，不乱丢烟蒂，不私拉乱接电线等；防盗：关好门窗，保管好贵重物品，不轻易透露个人信息等；防骗：不轻信陌生人的电话和短信，不随意转账等。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安全防范措施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案例分析是本次讲座的重要环节之一。主讲人通过分析真实案例，让我们更深入地了解法制安全知识在实际生活中的应用。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防火案例中，我们了解到一起因电器设备使用不当引发的火灾事故，通过这个案例我们认识到防火安全的重要性；在防盗案例中，我们了解到一起入室盗窃案件，通过这个案例我们认识到加强安全防范措施的必要性；在防骗案例中，我们了解到一起网络诈骗案件，通过这个案例我们认识到提高警惕和加强个人信息保护的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安全意识培养与行为规范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https://d.book118.com/097106126035006051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2024-09-24T04:11:12.251</cp:lastPrinted>
  <dcterms:created xsi:type="dcterms:W3CDTF">2024-09-23T20:11:12Z</dcterms:created>
  <dcterms:modified xsi:type="dcterms:W3CDTF">2024-09-23T20:11:14Z</dcterms:modified>
</cp:coreProperties>
</file>