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C6E20A1-17E2-4F30-8F41-A6AA1AC313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E89CDAA-919C-4789-A2B5-AB135E30A4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35BCB14-594B-47D8-AF7B-D29E312835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F533AF8-99F3-4CF0-B133-63B8606276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3E4B524-C058-4516-B6E4-B762BFC20E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F988CFA-6308-4086-8A6E-2992566547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DDDF16D-904F-4D5D-8EB3-A51CBBFDEB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56A5EF2-D888-429D-A5F1-4F04997454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C1FB3B1-6CCB-429E-A6BB-5FAE96A9C9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706F77C-69DA-4096-85EC-982CA15A87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04DAA82-5AE1-4180-9D5D-3280F7417F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9711101404300602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424273" y="2083443"/>
            <a:ext cx="9343454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175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国税中层干部竞选演讲稿</a:t>
            </a:r>
          </a:p>
        </p:txBody>
      </p:sp>
      <p:sp>
        <p:nvSpPr>
          <p:cNvPr id="3" name="AutoShape 3"/>
          <p:cNvSpPr/>
          <p:nvPr/>
        </p:nvSpPr>
        <p:spPr>
          <a:xfrm>
            <a:off x="4341788" y="3875459"/>
            <a:ext cx="3508424" cy="721527"/>
          </a:xfrm>
          <a:prstGeom prst="roundRect">
            <a:avLst>
              <a:gd name="adj" fmla="val 12500"/>
            </a:avLst>
          </a:prstGeom>
          <a:solidFill>
            <a:srgbClr val="FFC12A">
              <a:alpha val="100000"/>
            </a:srgbClr>
          </a:solidFill>
          <a:ln w="28575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341788" y="4791058"/>
            <a:ext cx="3508424" cy="721527"/>
          </a:xfrm>
          <a:prstGeom prst="roundRect">
            <a:avLst>
              <a:gd name="adj" fmla="val 12500"/>
            </a:avLst>
          </a:prstGeom>
          <a:solidFill>
            <a:srgbClr val="FFC12A">
              <a:alpha val="100000"/>
            </a:srgbClr>
          </a:solidFill>
          <a:ln w="28575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竞选背景与自我介绍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对国税工作的理解与认识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竞选目标与承诺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团队建设与领导力展示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应对挑战与解决问题能力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结尾与感谢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竞选背景与自我介绍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9778" b="977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l="778" r="77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3188" b="2318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竞选背景介绍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税务系统改革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当前，国税系统正处于深化改革、推进税收现代化的关键时期，需要有能力强、素质高的中层干部带领团队，确保税收政策的落地执行。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中层干部岗位空缺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由于原中层干部退休、调离等原因，目前国税系统中层干部岗位出现空缺，需要通过竞选选拔优秀人才。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选拔标准与要求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国税系统对中层干部的选拔标准严格，要求竞选者具备丰富的税收实践经验、出色的领导能力和良好的团队协作精神。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从事税务工作多年，熟悉税收政策、法规，具备丰富的税收实践经验。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税收实践经验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t="13550" b="1355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领导能力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团队协作精神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8292" r="18292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曾担任过多个重要项目负责人，带领团队圆满完成各项任务，具备较强的领导能力和组织协调能力。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注重团队合作，擅长沟通协调，能够与团队成员保持良好的合作关系，共同推动工作进展。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个人经历与特长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我的税收实践经验与国税系统的业务需求高度匹配，能够迅速融入工作，为税收政策的执行提供有力保障。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专业背景匹配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我具备较强的领导能力和组织协调能力，能够带领团队应对复杂多变的税收环境，确保税收政策的顺利落地。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领导能力出众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我注重团队合作和沟通协调，能够与团队成员共同推动工作进展，为国税系统的发展贡献力量。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团队协作精神强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竞选理由与优势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对国税工作的理解与认识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调控经济的重要手段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税收政策是国家调控经济的重要手段之一，通过调整税率、税收优惠政策等措施，可以促进经济发展和结构优化。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维护社会公平的重要工具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税收具有调节收入分配的功能，通过个人所得税、财产税等税种的征收，可以促进社会公平和共同富裕。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财政收入的重要来源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国税收入是国家财政收入的主要组成部分，对于国家经济建设和社会事业发展具有重要意义。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国税工作的重要性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128" y="1258733"/>
            <a:ext cx="5140490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随着经济发展和社会进步，税收征管的复杂性和难度不断增加，需要不断提高征管效率和质量。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税收征管难度加大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当前，一些纳税人的税收遵从意识不强，偷税、逃税、抗税等行为时有发生，需要加强税收法治化建设，提高税收执法力度。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税收法治化建设亟待加强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随着信息技术的发展，税收信息化建设已成为提高税收征管效率的重要手段，但当前一些地区的税收信息化建设相对滞后，制约了税收征管工作的发展。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税收信息化建设滞后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当前国税工作面临的挑战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通过完善征管制度、强化征管手段、提高征管人员素质等措施，加强税收征管力度，确保应收尽收。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加强税收征管力度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通过加强税法宣传、完善税收法律制度、加大执法力度等措施，提高纳税人的税收遵从意识，维护税收秩序。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推进税收法治化建设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通过加大投入、引进先进技术、完善信息化平台等措施，加快税收信息化建设步伐，提高税收征管效率和质量。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加快税收信息化建设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对国税工作的思考与建议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竞选目标与承诺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通过优化税收征管流程、推进信息化建设等措施，提高税收征管效率。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750" r="16750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7750" r="7750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0250" r="10250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提升税收征管效率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完善纳税服务体系，提高纳税人满意度和遵从度。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加强纳税服务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加强税收执法力度，规范执法行为，维护税收公平、公正、公开。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推进税收法治建设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竞选目标设定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深化税收改革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积极推进税制改革和税收政策调整，为经济社会发展提供有力支撑。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忠诚履职尽责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坚决贯彻党的路线方针政策，认真执行税收法律法规，忠诚履职尽责。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优化营商环境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落实减税降费政策，减轻企业负担，打造公平竞争的营商环境。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1917" r="11917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6667" r="16667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5458" r="15458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承诺与措施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https://d.book118.com/097111014043006025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79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2024-08-29T18:09:46.381</cp:lastPrinted>
  <dcterms:created xsi:type="dcterms:W3CDTF">2024-08-29T10:09:46Z</dcterms:created>
  <dcterms:modified xsi:type="dcterms:W3CDTF">2024-08-29T10:09:48Z</dcterms:modified>
</cp:coreProperties>
</file>