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A7390-2F91-4CE1-AA0C-DC064A29B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EEADF-A3AB-4563-9F1E-2D85E09AE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14DAC-5809-47DB-ACEE-6C48612C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57131-FE33-4609-9440-0C538343D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8277F-57A6-47B0-BE05-B0414FDAD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B5B2E-62FF-4DBE-8158-00FFB64FC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1FEFA-97E4-4C7D-81C1-BE0DB7224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A044D-0D44-4106-B25B-2602DF7EE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01C8A-AA57-480F-8140-C03AA10D8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A902C-86CD-474A-B25A-6090B232A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96410-1702-4296-8B20-687F66C7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11112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强化学生对知识产权的尊重与保护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知识产权基本概念及重要性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国内外知识产权保护现状及挑战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校园内知识产权教育普及情况分析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提高学生尊重和保护知识产权能力途径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案例分析：成功运用知识产权策略案例分享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总结与展望：共同营造尊重和保护知识产权氛围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知识产权基本概念及重要性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知识产权是指人类智力成果在法律上的专有权利，包括专利权、商标权、著作权等。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根据保护对象的不同，知识产权可分为工业产权和著作权两大类。工业产权主要包括专利权、商标权等，而著作权则涵盖文学、艺术和科学作品等领域。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知识产权在社会发展中作用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知识产权制度通过赋予创新者一定的专有权，鼓励其进行更多的研发和创新活动，推动科技进步和社会发展。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知识产权作为一种重要的生产要素，可以促进技术转移和产业升级，提高国家整体经济实力。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保护消费者权益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知识产权制度可以确保消费者获得优质、安全的产品和服务，维护市场秩序和公平竞争。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通过培养学生对知识产权的尊重和保护意识，可以提高学生的法律素养和法治观念，增强其对法律的敬畏和遵守意识。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458" r="6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提升法律素养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尊重和保护知识产权有助于激发学生的创新精神和创造力，鼓励其积极参与科研和创新活动，为社会发展做出贡献。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培育创新精神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208" r="9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强化学生对知识产权的尊重和保护意识，有助于推动学术诚信建设，营造风清气正的学术氛围。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促进学术诚信建设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培养学生尊重和保护意识意义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国内外知识产权保护现状及挑战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世界知识产权组织（WIPO）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作为全球性的知识产权保护机构，WIPO致力于通过国际合作促进全球知识产权的保护和发展。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《与贸易有关的知识产权协议》（TRIPS）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TRIPS协议是WTO的重要组成部分，为全球知识产权保护设定了最低标准，并要求成员国采取有效措施实施知识产权保护。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地区性知识产权组织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如欧洲专利局（EPO）、美国专利商标局（USPTO）等，这些组织在各自区域内推动知识产权的保护和管理工作。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国际知识产权保护体系概述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我国已经建立了包括《专利法》、《商标法》、《著作权法》等在内的较为完善的知识产权法律法规体系。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法律法规体系不断完善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近年来，我国在知识产权执法方面取得了显著成效，包括加强行政执法、开展专项行动等。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执法力度不断加强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尽管我国知识产权保护工作取得了积极进展，但仍存在一些问题，如侵权行为频发、维权成本高、执法标准不统一等。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我国知识产权保护现状及问题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全球化带来的挑战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随着全球化的深入发展，知识产权保护的国际合作日益紧密，我国需要积极参与国际规则制定和合作，提高国际话语权。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技术创新对知识产权保护的新要求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新兴技术如人工智能、大数据等的快速发展对知识产权保护提出了新的挑战和要求，需要不断完善相关法律法规和制度。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未来，我国将继续加强知识产权保护工作，推动知识产权强国建设，包括完善法律法规、提高执法效率、加强国际合作等方面。同时，还将积极推动知识产权转化运用，促进创新成果转化为现实生产力。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校园内知识产权教育普及情况分析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917" b="8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知识产权实务课程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通过案例分析、模拟法庭等方式，让学生了解知识产权的实际运作和保护方式。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知识产权基础课程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介绍知识产权的基本概念、种类、保护方式等基础知识。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知识产权法律法规课程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详细解读国内外知识产权相关法律法规，让学生了解知识产权的法律保护框架。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鼓励学生参加各类知识产权竞赛，提高学生的实践能力和创新意识。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知识产权竞赛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知识产权研究项目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542" r="5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知识产权成果展示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支持学生开展知识产权相关的研究项目，提高学生的研究能力和学术水平。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定期举办知识产权成果展示活动，让学生展示自己的创新成果和知识产权保护成果。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https://d.book118.com/097111112065006040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2024-09-12T20:56:04.067</cp:lastPrinted>
  <dcterms:created xsi:type="dcterms:W3CDTF">2024-09-12T12:56:04Z</dcterms:created>
  <dcterms:modified xsi:type="dcterms:W3CDTF">2024-09-12T12:56:06Z</dcterms:modified>
</cp:coreProperties>
</file>