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8B89CBA-F706-4A27-843A-A6770EC4178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84405-808F-4BEC-8A28-40CFD00E7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39F97-51D3-4218-95C0-A40BB3FB6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B2E20-89DD-4137-BB63-BE6B75238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CD73AA-6FF0-42AA-84F1-021F261C7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1C8C1F-5289-4522-B402-1810E980C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DFA019-9583-4EB1-BFEE-13999040E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2A33A5-90DB-4BB4-99EE-7E54A679E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1AAF1-5061-491C-83B7-10AEDDF71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6CE90-3EF0-4DEA-829F-ABD7D445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139EC-9AB3-4B34-8EA9-1F503C5A6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CFA2AC-20E6-424D-B2A2-D3A1650BD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0A6815C-8056-4D93-AAF5-51EC512E862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542F9D2-D196-424B-A0FE-79A5CA0E47B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13100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智慧城市的碳排放监测与减排策略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智慧城市的碳排放监测与减排策略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智慧城市碳排放监测技术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智慧交通系统对碳排放的影响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智慧建筑对碳排放的影响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智慧能源系统在碳排放减排中的作用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智慧城市碳排放减排效果评估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智慧城市的碳排放监测与减排策略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https://d.book118.com/097113100046006054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智慧城市的碳排放监测与减排策略</vt:lpstr>
      <vt:lpstr>目录</vt:lpstr>
      <vt:lpstr>第1章 智慧城市的碳排放监测与减排策略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2024-09-28T13:54:22.940</cp:lastPrinted>
  <dcterms:created xsi:type="dcterms:W3CDTF">2024-09-28T05:54:22Z</dcterms:created>
  <dcterms:modified xsi:type="dcterms:W3CDTF">2024-09-28T05:54:24Z</dcterms:modified>
</cp:coreProperties>
</file>