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022A6-BBB8-42B1-9F51-7AE4182DE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22987-CD8B-45E4-A506-F81FD0430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E6FF9-A0D3-4337-9F87-88D183879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D5B5D-123B-45C3-90DC-37131A65E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1720B0-B688-4DCF-98AA-CF06BB9CF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868AE7-3977-40C2-93CD-D8EF3837B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95BD7-7BC5-4774-A2C7-33D2E9E7B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C5C3F-B600-4344-862D-8A2CC3378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B0410-E0A7-4145-9485-561F1A83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62148-CBF6-4CF8-B202-453E25C81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86FE0-A582-441D-A177-0339D12B7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13124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皮具护理面试服装要求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面试着装的重要性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皮具护理行业着装要求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面试着装的禁忌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皮具护理行业着装建议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面试前准备事项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面试着装的重要性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皮具护理行业要求从业者展现出专业和整洁的形象，因此应选择合适的服装，如西装、衬衫、领带等，以展现出专业和严谨的态度。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服装应保持整洁，搭配要得体，避免过于花哨或过于随意的装扮，以免给面试官留下不专业的印象。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展现专业形象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注意服装的整洁和搭配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选择合适的服装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符合行业特点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皮具护理行业注重细节和品质，因此应聘者应选择符合行业特点的服装，以展现出对行业的了解和尊重。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突出个人特点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在符合行业特点的前提下，应聘者可以选择一些突出个人特点的服装，如选择一些有特色的领带或衬衫等，以增加自己的辨识度。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提高面试官印象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531" r="28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严谨细致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选择合适的服装可以传达出应聘者严谨细致的工作态度，这是皮具护理行业所必需的品质。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热情积极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通过着装也可以传达出应聘者热情积极的工作态度，例如选择一些颜色鲜艳、款式新颖的服装，可以展现出对工作的热情和积极性。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传达工作态度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皮具护理行业着装要求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选择一套合身的正装是面试的基本要求，展现出专业和整洁的形象。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颜色搭配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面料选择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深色系如黑色、深蓝、灰色等通常更为稳重，适合皮具护理行业的专业形象。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优质的面料如羊毛、亚麻等能够展现出穿着者的品味和质感。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正装的选择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选择与正装颜色相匹配的皮鞋，通常以黑色最为经典。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皮鞋颜色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牛津鞋或德比鞋是常见的面试皮鞋款式，简洁大方，适合搭配正装。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款式选择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确保皮鞋干净整洁，定期保养，展现出对细节的关注。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保养与清洁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皮鞋的搭配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10" r="173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其他配饰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尽量保持配饰简单，避免过于华丽或夸张。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选择一条简洁的领带，颜色以中性色或淡色系为主，避免过于花哨。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一块简洁大方的手表能够展现出专业和严谨的态度。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配饰的点缀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细节的关注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衣物整洁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确保衣物没有褶皱，纽扣完好，衣物整洁无污渍。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简洁的发型能够展现出专业和干练的形象，避免过于夸张或随意的发型。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保持面部清洁，指甲修剪整齐，口气清新。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面试着装的禁忌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https://d.book118.com/097113124055006053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2024-09-27T04:27:47.297</cp:lastPrinted>
  <dcterms:created xsi:type="dcterms:W3CDTF">2024-09-26T20:27:47Z</dcterms:created>
  <dcterms:modified xsi:type="dcterms:W3CDTF">2024-09-26T20:27:49Z</dcterms:modified>
</cp:coreProperties>
</file>