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42A24-8000-486E-AE06-05CFCC8A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62DC3-B00A-4780-A810-8C163C68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ABCC9-EE35-43B3-901F-3E5406189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80930-34BF-4431-BEE3-269C6CCA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D5520-A780-42A1-842A-CB07CCCC6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9C9F1-ABBC-49F6-BC6E-E4C63A97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8F262-0694-4451-8845-C185696C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A70EF-8933-4866-817B-CB705EC6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DD954-95C2-4D9B-B97F-4DA1717A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3123D-50FD-47EA-9E01-9AF6F45B1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B8CBC-6A95-47AE-A66E-10B535A5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15013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设备管理制度的项目和任务管理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设备管理项目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设备管理制度的实施与保障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通过建立完善的设备管理制度，明确设备管理职责和流程，提高设备管理水平，确保设备安全、稳定运行。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随着企业规模的扩大和业务的增加，设备数量和管理难度不断增加，需要建立相应的管理制度来适应这种变化。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促进企业经济效益提升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良好的设备管理制度可以提高设备使用效率，降低设备维修和更换成本，从而增加企业的经济效益。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设备是企业生产的重要组成部分，设备管理制度能够确保设备始终处于良好的运行状态，降低事故发生的概率，保障生产安全。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通过设备管理制度的规范和执行，可以确保设备得到及时的维护和保养，提高设备的运行效率和使用寿命。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设备管理制度是企业规范化管理的重要组成部分，可以推动企业管理的全面升级，提高企业的整体竞争力。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促进企业规范化管理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设备管理项目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通过市场调查和评估，选择合适的设备供应商，确保采购的设备质量可靠、价格合理、服务优良。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与供应商签订采购合同，明确双方的权利和义务，确保采购过程顺利进行。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根据企业需求和预算，制定设备采购计划，明确采购设备的种类、数量、规格、性能等要求。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根据设备特性和生产需求，制定设备安装计划，明确安装时间、地点、人员等要求。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对设备安装过程进行监督，确保安装质量符合设计要求，防止安装过程中出现问题。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在设备安装完成后进行调试和验收，确保设备能够正常运行，满足生产需求。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对设备运行情况进行实时监控，及时发现并处理运行过程中的问题，确保设备安全稳定运行。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定期对设备进行维护保养，延长设备使用寿命，提高设备运行效率。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对设备故障进行维修管理，及时修复故障，减少停机时间，保障生产顺利进行。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设备运行与维护管理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更新实施与验收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按照更新计划实施设备更新，对新设备进行验收和调试，确保新设备能够正常投入生产。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对老旧设备进行评估，判断是否达到报废标准，制定合理的报废计划。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根据企业发展和市场需求，制定设备更新计划，明确更新设备的种类、数量、规格等要求。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设备报废与更新管理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任务分配与接收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根据设备维护计划和实际需求，将任务分配给相应的维护人员或团队，明确任务目标、时间要求和所需资源。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任务接收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维护人员或团队接收任务，确认任务要求和分配的资源，做好任务准备。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按照任务要求和计划，进行设备检查、维修、更换等操作，记录执行过程和结果。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对任务执行过程进行实时监控，确保任务按照计划和要求进行，及时发现和解决问题。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任务执行与监控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任务监控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任务执行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任务变更与调整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在任务执行过程中，如需变更任务内容、时间要求等，需经过审批并与相关人员沟通确认。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任务变更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根据实际情况和任务变更，对任务计划进行调整，重新分配资源和时间，确保任务顺利完成。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任务调整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维护人员或团队完成任务后，需提交任务报告和记录，包括任务执行过程、结果和相关数据。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任务验收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对完成的任务进行验收，检查任务执行情况和结果是否符合要求和标准，如有问题需及时反馈和处理。同时，对任务执行过程中的经验和教训进行总结和分享，为今后的任务管理提供参考和改进方向。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任务完成与验收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https://d.book118.com/097115013142006031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2024-09-04T05:55:45.485</cp:lastPrinted>
  <dcterms:created xsi:type="dcterms:W3CDTF">2024-09-03T21:55:45Z</dcterms:created>
  <dcterms:modified xsi:type="dcterms:W3CDTF">2024-09-03T21:55:47Z</dcterms:modified>
</cp:coreProperties>
</file>