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5BCEF-CBBE-494F-9558-8F0027ADA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68189-1D0C-40E8-978B-374A4F889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22E25-00DD-402D-BC1B-21A08DDEF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56C7C3-0138-4ACB-9AED-6190BD71E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D97FCD-AD58-4697-A145-BD1A18F07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32E97E-B9B2-4616-86EE-741356940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051630-DA45-429B-B711-C869AE748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1756F1-FBA9-4230-9676-BBB57A253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38326A-F972-42F8-92E6-C786C77AD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C14660-C05C-4866-B18B-DE2FB635A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8A7776-710C-4379-BD14-F704B8E29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11615112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Python大数据分析与挖掘实战地铁站点日客流量预测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Python大数据分析基础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地铁站点日客流量特征分析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基于统计学的预测模型构建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基于机器学习的预测模型构建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模型融合与预测结果分析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564" r="2156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大数据时代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随着互联网和物联网技术的快速发展，大数据已经成为各行各业的重要资源。地铁作为城市交通的重要组成部分，每天产生大量的客流数据，这些数据蕴含着丰富的信息和价值。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客流量预测的重要性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铁站点日客流量预测对于地铁运营管理和城市规划具有重要意义。通过预测客流量，可以合理安排地铁运营计划，提高运营效率，减少拥堵现象。同时，准确的客流量预测还可以为城市规划提供科学依据，促进城市可持续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本研究旨在利用Python进行大数据分析和挖掘，建立地铁站点日客流量预测模型，为地铁运营管理和城市规划提供决策支持。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收集地铁站点历史客流数据以及其他相关因素数据。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对收集到的数据进行清洗、转换和特征提取等预处理操作。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选择合适的算法和模型，构建地铁站点日客流量预测模型。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对构建的模型进行评估和优化，提高预测精度和稳定性。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模型构建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模型评估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数据来源：本研究采用的数据来源于某城市地铁公司的历史客流数据，包括每个地铁站点的日客流量、进出站人数、换乘人数等信息。同时，还收集了天气、节假日等可能对客流量产生影响的外部因素数据。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941" b="3941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数据来源和预处理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458" r="1945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在数据预处理阶段，主要进行了以下操作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特征提取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去除重复数据、异常值和缺失值等。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将原始数据转换为适合模型训练的格式，如将日期转换为时间戳、将分类变量转换为数值型变量等。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提取与客流量相关的特征，如历史客流量、天气状况、节假日等。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数据来源和预处理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Python大数据分析基础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Python是一种解释型、面向对象、动态数据类型的高级程序设计语言。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Python语法简洁清晰，易于上手，支持多种编程范式。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Python在数据分析、人工智能、Web开发等领域都有广泛应用。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高级编程语言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简单易学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Python语言概述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提供高性能的数组对象和数值计算功能，支持多维数组和矩阵运算。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提供数据结构和数据分析工具，可快速处理和分析数据。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用于绘制各种静态、动态和交互式的可视化图表。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提供丰富的机器学习算法和工具，可用于数据挖掘和预测分析。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NumPy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Pandas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Matplotlib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Scikit-learn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常用数据分析库介绍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28" t="47900" r="43371"/>
          <a:stretch>
            <a:fillRect/>
          </a:stretch>
        </p:blipFill>
        <p:spPr>
          <a:xfrm>
            <a:off x="253270" y="3125078"/>
            <a:ext cx="5790019" cy="280876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27171" y="123630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27171" y="2584561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27171" y="385950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27171" y="521288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77760" y="154524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使用Pandas库读取CSV、Excel、SQL等类型的数据文件。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077760" y="280796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对数据进行缺失值、异常值、重复值等处理，保证数据质量。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077760" y="414173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对数据进行特征工程处理，包括特征提取、特征选择、特征转换等。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77760" y="544511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使用Matplotlib库对数据进行可视化展示，帮助理解数据分布和规律。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077760" y="113743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数据读取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077760" y="248702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077760" y="378635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077760" y="510765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数据读取与初步处理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地铁站点日客流量特征分析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369" b="1636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地铁站点日客流量在一天内呈现明显的早晚高峰，与人们上下班时间相吻合。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不同地铁站点的日客流量存在显著差异，与站点周边用地性质、交通状况等因素密切相关。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时空分布特征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空间分布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时间分布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周期性波动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地铁站点日客流量在一周内呈现周期性波动，周末和工作日的客流量存在明显差异。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节假日效应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在节假日期间，地铁站点日客流量会出现不同于平日的波动特征，需要提前进行预测和应对。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250" r="15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周期性特征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异常值定义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地铁站点日客流量数据中，与正常波动范围相比过高或过低的值被视为异常值。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异常值检测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通过设定合理的阈值或使用统计方法，对地铁站点日客流量数据进行异常值检测。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异常值处理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对于检测到的异常值，需要根据实际情况采取合适的方法进行处理，如数据平滑、插值等，以保证数据的准确性和可靠性。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异常值检测与处理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https://d.book118.com/097116151122006040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2024-09-13T01:30:40.607</cp:lastPrinted>
  <dcterms:created xsi:type="dcterms:W3CDTF">2024-09-12T17:30:40Z</dcterms:created>
  <dcterms:modified xsi:type="dcterms:W3CDTF">2024-09-12T17:30:42Z</dcterms:modified>
</cp:coreProperties>
</file>