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959B03-4E0E-4930-83D2-8A6CCCE50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F22A8E-1A4D-4843-98EE-840BF5847A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54FB20-F838-4F1A-846F-B8E41047E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E01B35-976E-43C3-BA2A-5513506902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A7D8E2-C031-4200-BB52-9FE222B126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FE2D52-ABF2-4341-A042-CCACCD6160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EEFFC2-07C9-4764-BCF6-15FE6D47B6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E18759-908D-406D-81A7-B761A11B4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255512-5B5B-489C-A5EA-B95A540CF1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46C604-07F0-4F98-A5EE-08DBE1C230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1121F-52D3-4CF0-ACFB-D326EC6FF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2005216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a:effectLst/>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医学统计学简介</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a:effectLst/>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医学统计学概述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医学统计学基本概念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描述性统计分析方法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推断性统计分析方法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实验设计与临床试验评价</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医学研究中常见误区与注意事项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a:effectLst/>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医学统计学概述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医学统计学是应用数理统计学的原理和方法，在医学领域中研究数据的收集、整理、分析和解释的一门科学。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医学统计学的发展经历了描述性统计、推断性统计和现代统计学三个阶段，随着计算机技术的发展，医学统计学在数据处理和分析方面的能力得到了极大的提升。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2550" r="325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研究对象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医学统计学的研究对象主要是生物医学数据，包括临床试验、流行病学调查、基因测序等产生的数据。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任务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医学统计学的任务包括研究设计、数据收集与整理、数据分析与解释以及结果呈现与评价。通过这些任务，医学统计学旨在揭示生物医学数据背后的规律和意义，为医学研究和临床实践提供科学依据。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a:effectLst/>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与医学的关系</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医学统计学是医学领域的重要分支，为医学研究提供科学的方法和工具，帮助医学工作者更好地理解和应对医学问题。</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与生物学的关系</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生物学是医学的基础学科，医学统计学在生物学研究中发挥着重要作用，如基因测序数据的分析和解释。</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与公共卫生学的关系</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公共卫生学关注人群健康和疾病预防，医学统计学在公共卫生学中的应用主要体现在流行病学调查和健康相关数据的分析。</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与临床医学的关系</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临床医学是直接面对患者的医学领域，医学统计学在临床试验设计和数据分析等方面为临床医学提供重要支持。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与其他学科关系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a:effectLst/>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医学统计学基本概念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1019" r="31019"/>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总体</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研究对象的全体个体所构成的集合，具有共同性质和特征。</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样本</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从总体中随机抽取的一部分个体，用于代表总体进行统计分析。</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抽样误差</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由于抽样导致的样本统计量与总体参数之间的差异。</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随机抽样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遵循随机原则进行的抽样，每个个体被选中的概率相等，保证样本的代表性。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非随机抽样</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根据研究者主观判断或方便性进行的抽样，可能导致样本偏倚。</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抽样方法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简单随机抽样、分层抽样、整群抽样、系统抽样等。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随机抽样与非随机抽样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9434" r="1943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7886" r="788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变量类型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测量尺度</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数据类型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数据分布描述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变量类型及测量尺度</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分类变量（有序和无序）、连续变量（离散和连续）。</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计数数据、计量数据、等级数据。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定类尺度（名义尺度）、定序尺度（顺序尺度）、定距尺度（间隔尺度）、定比尺度（比例尺度）。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集中趋势（均数、中位数、众数）、离散趋势（方差、标准差、四分位数间距）。</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a:effectLst/>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描述性统计分析方法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用于展示数据的分布情况，横轴为变量分组，纵轴为频数或频率。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频数分布表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直方图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458" r="16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用途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4583" r="14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用矩形面积表示各组频数的图形，各矩形面积总和表示频数的总和。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直观展示数据的分布规律，如正态分布、偏态分布等。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频数分布表与直方图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7886" r="788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众数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一组观察值中出现次数最多的数，反映一组观察值的典型水平。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算术均数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所有观察值之和除以观察值个数，反映一组观察值的平均水平。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中位数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将一组观察值从小到大排序，位于中间位置的数，反映一组观察值的中等水平。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集中趋势描述指标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一组观察值中的最大值与最小值之差，反映观察值的变动范围。</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极差</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四分位数间距</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方差与标准差</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变异系数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上四分位数与下四分位数之差，反映中间50%观察值的离散程度。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方差是每个观察值与均数之差的平方和的平均数，标准差是方差的平方根，反映观察值的离散程度。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标准差与均数之比，用于比较不同单位或不同均数水平下观察值的离散程度。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离散程度描述指标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a:effectLst/>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04</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推断性统计分析方法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https://d.book118.com/097120052162006041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2024-09-14T22:15:39.120</cp:lastPrinted>
  <dcterms:created xsi:type="dcterms:W3CDTF">2024-09-14T14:15:39Z</dcterms:created>
  <dcterms:modified xsi:type="dcterms:W3CDTF">2024-09-14T14:15:41Z</dcterms:modified>
</cp:coreProperties>
</file>