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6D6FD-B960-4FA0-9C67-21309D484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90D1B-5E5E-4733-BA84-D405EB3D7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349DE-6993-4C57-B940-091D2A9A0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3C0F9-3E3A-4A38-B7A9-6B663F784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562C3D-1A2E-4236-B4B4-3D229D3C6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80EB2B-85E5-47B1-82B9-4720DA9EE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45B4A5-7028-450D-AD3C-A2D4ED5D7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12BF2-244F-417B-8F66-135F0BDA1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185EE-938D-4C4A-B8D1-5CCB9A854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CC9CB-B055-4804-84A2-A08FFB237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DE38C-004B-43B6-BDC6-B7CEAA784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2106114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IT经理工作总结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项目执行与监控过程分析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技术创新与应用推广情况汇报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跨部门协作与支持工作回顾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成功完成了公司信息系统的全面升级，提高了系统的稳定性和效率。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信息系统升级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加强了公司网络安全防护，有效防范了网络攻击和数据泄露事件。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网络安全保障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通过对公司业务流程的深入分析和优化，提高了业务处理效率和质量。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业务流程优化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在团队成员的共同努力下，完成了年度工作计划，实现了各项业绩指标。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团队整体业绩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成功达成了公司设定的各项IT目标，包括系统升级、网络安全和业务优化等。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目标达成情况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团队业绩及目标达成情况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在团队中发挥了重要的技术领导作用，为团队提供了专业的技术支持和指导。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技术领导力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积极探索新技术和应用，提出了多个创新性的解决方案，为公司带来了显著的效益。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与团队成员保持良好的沟通和协作，共同解决了许多技术难题和挑战。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个人贡献与突出表现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团队建设与管理实践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通过多渠道招聘方式，如校园招聘、社会招聘、内部推荐等，成功吸引了众多优秀人才的加入。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建立了完善的选拔机制，包括笔试、面试、案例分析等环节，确保选拔出的人才具备专业技能和团队协作能力。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针对不同岗位和职级，设计了个性化的培训计划，包括新员工入职培训、专业技能提升培训、领导力培训等，有效提升了员工的综合素质和业务能力。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培训体系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人员招聘、选拔及培训情况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691" r="26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团队氛围营造与文化建设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定期组织各类团队活动，如户外拓展、文艺晚会、运动会等，增强团队凝聚力和员工归属感。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沟通交流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建立了有效的沟通机制，如定期召开团队会议、鼓励员工提出建设性意见等，促进了团队成员之间的交流和协作。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积极倡导公司的核心价值观和企业文化，通过文化墙、企业内刊等多种方式，让员工深入了解并认同公司的文化理念。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通过以上激励机制的实施，成功激发了员工的工作热情和创造力，提高了员工的工作满意度和留任率，为公司的稳定发展提供了有力保障。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薪酬激励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设计了具有竞争力的薪酬体系，结合员工的绩效表现和市场行情，给予合理的薪酬调整，激发了员工的工作积极性。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建立了完善的晋升通道和评选机制，让优秀的员工能够在公司获得更好的职业发展和晋升机会。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员工福利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提供了丰富的员工福利，如健康保险、带薪年假、节日福利等，增强了员工的满意度和忠诚度。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激励机制设计及实施效果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项目执行与监控过程分析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制定详细的项目计划，包括项目目标、范围、时间、成本、质量等方面的规划，为后续执行提供指导。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立项决策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结合企业战略目标和市场需求，对项目进行初步筛选和评估，确保项目符合公司发展方向。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根据项目需求和优先级，合理分配人力、物力、财力等资源，确保项目顺利推进。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250" r="18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项目立项、规划及资源分配策略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通过定期的项目会议、进度报告等手段，实时跟踪项目进度，确保项目按计划推进。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对项目执行过程中可能出现的风险进行预测和评估，制定相应的应对措施。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针对已发生的风险，及时采取应对措施，如调整计划、增加资源投入等，确保项目稳定推进。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项目进度监控与风险应对措施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https://d.book118.com/097121061144006026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2024-09-01T02:22:09.300</cp:lastPrinted>
  <dcterms:created xsi:type="dcterms:W3CDTF">2024-08-31T18:22:09Z</dcterms:created>
  <dcterms:modified xsi:type="dcterms:W3CDTF">2024-08-31T18:22:11Z</dcterms:modified>
</cp:coreProperties>
</file>