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8281-3169-4A15-B8D3-24169CBAE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A84C0-B44E-4F56-8126-362F9861C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36F4D-2DF0-4392-8F9F-C38E6DCE3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971C9D-32A2-4DED-97B8-1FC5AC0C7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69F0FD-9391-43CB-A1DD-AD490CBAA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AA7712-F43A-4C6F-9784-31EA4BC9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8710B-111A-4E44-9FE1-3E27553B7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309B3-4044-4C2C-8B56-947EE5653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AF8A93-7D28-40B9-BCC1-762EF196F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A198E7-5C4A-4226-A753-8674DBB51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ACF83-8F1C-4724-BA09-8EF7E3AC0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21111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医院公文制度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公文种类与格式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公文制度实施与监督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确保医院内部信息传递的准确性和及时性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提高医院管理效率和工作质量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促进医院各部门之间的沟通和协作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648" b="14648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96" r="1059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规范医院内部文件管理，确保文件保存的完整性和安全性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提高医院行政工作效率，减少不必要的繁琐流程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保证医院决策的科学性和合理性，促进医院的可持续发展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公文种类与格式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用于传达需要周知的事项，如会议通知、放假通知等。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公文种类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用于表彰先进、批评错误、传达重要精神和告知重要情况。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通报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用于向上级汇报工作、反映情况、提出建议或答复询问。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用于向上级请求指示、批准或帮助解决问题。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请示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用于答复请示事项，针对请示内容给予明确的指示或批准。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用于不相隶属的机关之间相互商洽工作、询问和答复问题等。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包括发文单位和发文日期，应写明全称或规范化的简称。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如有附件，应在正文结束后注明附件的名称和件数。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应条理清晰，语言准确，表达简洁明了，根据需要可分段表述。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应简明扼要，能够准确反映公文的主要内容。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主送机关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指收受公文的单位或个人，应写明全称或规范化的简称。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公文格式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https://d.book118.com/097121111136006053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2024-09-27T17:57:12.741</cp:lastPrinted>
  <dcterms:created xsi:type="dcterms:W3CDTF">2024-09-27T09:57:12Z</dcterms:created>
  <dcterms:modified xsi:type="dcterms:W3CDTF">2024-09-27T09:57:14Z</dcterms:modified>
</cp:coreProperties>
</file>