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F582E-64C6-4800-9632-3D221CE2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F6FC2-046E-49E9-85C5-9DD53403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2590A-AE57-4715-B15E-4395EC79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0019A-E81A-40B6-B6AD-9BF50D46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BD4AD-D67C-4B20-ABD2-888E367C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FB698-334D-404E-B181-4C93CE14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E5A00-6763-4782-B631-27B6033C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27B73-2507-4736-BD85-E22DD35C8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41D26-E786-4422-A21E-12615E24B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EBF9-BA53-46F3-B99B-DDA91CEC5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706C9-5E85-4F8F-AAA3-4A6282EB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21162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行政法律关系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行政法律关系的概念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行政法律关系的主体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行政法律关系的客体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行政法律关系的变动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行政法律关系的法律效力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行政法律关系的概念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行政法律关系的定义</a:t>
            </a:r>
            <a:endParaRPr lang="zh-CN" altLang="en-US"/>
          </a:p>
        </p:txBody>
      </p:sp>
      <p:sp>
        <p:nvSpPr>
          <p:cNvPr id="104895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行政法律关系的客体是行政行为，包括行政许可、行政处罚、行政强制等。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行政法律关系是指行政主体与相对人之间，基于行政法律规范而形成的权利义务关系。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行政法律关系的主体包括行政主体和相对人，其中行政主体是指行政机关，相对人是指公民、法人和其他组织。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行政法律关系的内容是行政主体与相对人之间的权利义务关系，包括行政主体的职权和相对人的权利。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行政法律关系的特征</a:t>
            </a:r>
            <a:endParaRPr lang="zh-CN" altLang="en-US"/>
          </a:p>
        </p:txBody>
      </p:sp>
      <p:sp>
        <p:nvSpPr>
          <p:cNvPr id="104901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行政主体：国家行政机关或法律、法规授权的组织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行政相对人：公民、法人或其他组织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行政行为：行政主体行使行政职权，对行政相对人实施的行为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行政法律关系：行政主体与行政相对人之间形成的法律关系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行政法律关系的内容：行政主体的职权、职责和义务，行政相对人的权利和义务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行政法律关系的性质：行政主体与行政相对人之间的法律关系，具有行政性、法律性和相对性。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行政法律关系的构成要素</a:t>
            </a:r>
            <a:endParaRPr lang="zh-CN" altLang="en-US"/>
          </a:p>
        </p:txBody>
      </p:sp>
      <p:sp>
        <p:nvSpPr>
          <p:cNvPr id="10490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行政行为：行政主体实施的具有法律意义的行为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行政法律关系：行政主体与行政相对人之间形成的法律关系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行政主体：国家行政机关、法律法规授权的组织或个人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行政相对人：公民、法人或其他组织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行政法律关系的主体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行政主体</a:t>
            </a:r>
            <a:endParaRPr lang="zh-CN" altLang="en-US"/>
          </a:p>
        </p:txBody>
      </p:sp>
      <p:sp>
        <p:nvSpPr>
          <p:cNvPr id="10491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行政主体的定义：在行政法律关系中，享有行政权力并承担行政责任的主体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行政主体的类型：包括国家机关、事业单位、社会团体等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行政主体的权力：包括行政立法权、行政决策权、行政执行权等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行政主体的责任：包括行政违法责任、行政侵权责任、行政赔偿责任等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行政相对人</a:t>
            </a:r>
            <a:endParaRPr lang="zh-CN" altLang="en-US"/>
          </a:p>
        </p:txBody>
      </p:sp>
      <p:sp>
        <p:nvSpPr>
          <p:cNvPr id="10492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定义：行政法律关系的一方当事人，通常是公民、法人或其他组织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权利：享有行政法律关系的权利和义务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义务：承担行政法律关系的责任和义务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地位：在行政法律关系中处于相对弱势地位，需要受到行政机关的监管和约束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行政法律关系中的权利与义务</a:t>
            </a:r>
            <a:endParaRPr lang="zh-CN" altLang="en-US"/>
          </a:p>
        </p:txBody>
      </p:sp>
      <p:sp>
        <p:nvSpPr>
          <p:cNvPr id="104925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行政机关与社会团体：行政机关对社会团体的行政指导与行政监督，社会团体对行政机关的行政配合与行政监督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行政机关与司法机关：行政机关对司法机关的行政监督，司法机关对行政机关的行政审查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行政机关与公民：行政机关对公民的行政行为，公民对行政机关的行政监督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行政机关与行政机关：行政机关之间的行政协作与行政监督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27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行政机关：享有行政权力，承担行政责任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27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公民：享有行政权利，承担行政义务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28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行政法律关系的客体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行政法律关系的客体范围</a:t>
            </a:r>
            <a:endParaRPr lang="zh-CN" altLang="en-US"/>
          </a:p>
        </p:txBody>
      </p:sp>
      <p:sp>
        <p:nvSpPr>
          <p:cNvPr id="10493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行政机关：包括各级政府、政府部门、行政机关等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行政法律关系：包括行政法律关系主体、行政法律关系客体、行政法律关系内容等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行政相对人：包括公民、法人、其他组织等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行政行为：包括行政许可、行政处罚、行政强制等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https://d.book118.com/097121162020006025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行政法律关系</vt:lpstr>
      <vt:lpstr>目录</vt:lpstr>
      <vt:lpstr>单击添加章节标题</vt:lpstr>
      <vt:lpstr>行政法律关系的概念</vt:lpstr>
      <vt:lpstr>行政法律关系的定义</vt:lpstr>
      <vt:lpstr>行政法律关系的特征</vt:lpstr>
      <vt:lpstr>行政法律关系的构成要素</vt:lpstr>
      <vt:lpstr>行政法律关系的主体</vt:lpstr>
      <vt:lpstr>行政主体</vt:lpstr>
      <vt:lpstr>行政相对人</vt:lpstr>
      <vt:lpstr>行政法律关系中的权利与义务</vt:lpstr>
      <vt:lpstr>行政法律关系的客体</vt:lpstr>
      <vt:lpstr>行政法律关系的客体范围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2024-08-29T12:21:21.148</cp:lastPrinted>
  <dcterms:created xsi:type="dcterms:W3CDTF">2024-08-29T04:21:21Z</dcterms:created>
  <dcterms:modified xsi:type="dcterms:W3CDTF">2024-08-29T04:21:23Z</dcterms:modified>
</cp:coreProperties>
</file>