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FCEB32-24BF-4DD6-A914-415231CBA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02ECA-A0A7-4660-9C53-DE972B65EF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604A2E-009D-4C37-86C6-EF40EBD1A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42B466-E9C9-4BDE-BFE1-29855A405E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303296-E594-4E86-978F-A9C4A6DF03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1B79AB-697B-49B6-820F-F84DD0A7AB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ECF639-BF38-42F3-99C6-BD1C845D13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8FEDA6-89F7-4DE6-9DE7-938E4933DF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FFB4A6-25D4-4CE4-9067-30D962CB42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3A1D4-84BE-4AA3-BC8D-4659323D7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D9F4E-7A20-4C1C-BC89-E9F48EFBE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22060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教育统计学概念讲诉</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教育统计学概述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描述性统计方法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推论性统计方法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教育实验设计与分析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教育测评与信度效度检验</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教育统计软件应用介绍</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教育统计学概述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247" b="62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教育统计学是运用数理统计的原理和方法，对教育现象进行定量研究和分析的一门应用学科。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教育统计学经历了从描述统计到推断统计的发展过程，随着计算机技术的发展，教育统计学的应用范围不断扩大，方法和技术也不断更新。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教育统计学的研究对象是教育现象中的数量关系，包括教育规模、教育结构、教育质量等方面的数量特征。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任务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教育统计学的任务是通过对教育现象的数量关系进行描述、分析和推断，揭示教育现象的本质和规律，为教育决策和实践提供科学依据。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与其他学科关系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与教育学关系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教育统计学是教育学的一个分支学科，为教育学提供定量研究的方法和技术支持。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与心理学关系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教育统计学与心理学有密切联系，心理学中的许多实验设计和数据分析方法都需要用到统计学的原理和方法。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与社会学关系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教育统计学与社会学也有一定联系，社会学中的调查研究方法需要用到统计学的原理和方法进行数据处理和分析。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描述性统计方法</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明确数据来源，包括问卷调查、实验、观察等，确保数据的真实性和可靠性。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数据筛选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886" r="788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数据编码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442" r="34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对数据进行初步筛选，去除无效、异常或重复数据，保证数据质量。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对收集到的数据进行编码处理，便于后续的数据分析和处理。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通过平均数、中位数和众数等指标描述数据的集中趋势，反映数据的平均水平。</a:t>
            </a:r>
          </a:p>
        </p:txBody>
      </p:sp>
      <p:pic>
        <p:nvPicPr>
          <p:cNvPr id="4" name="Picture 4"/>
          <p:cNvPicPr>
            <a:picLocks noChangeAspect="1"/>
          </p:cNvPicPr>
          <p:nvPr/>
        </p:nvPicPr>
        <p:blipFill>
          <a:blip r:embed="rId2"/>
          <a:srcRect l="14583" r="145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7886" r="7886"/>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集中趋势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通过方差、标准差和极差等指标描述数据的离散程度，反映数据的波动情况。</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离散程度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通过偏态和峰态等指标描述数据的分布形态，反映数据分布的特点。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分布形态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数据特征描述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使用表格清晰地展示数据的分布和特征，便于读者快速了解数据情况。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表格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运用条形图、折线图和散点图等图形展示数据的变化趋势和关系，增强数据的可视化效果。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图形</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将表格和图形相结合，既能展示数据的详细信息，又能直观地反映数据的特征和规律。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图表结合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图表展示技巧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推论性统计方法</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中心极限定理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当样本量足够大时，样本均值的分布近似于正态分布，无论总体分布形态如何。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抽样分布的概念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抽样分布是指从总体中随机抽取一定数量的样本，由这些样本的统计量所构成的分布。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抽样误差与标准误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抽样误差是指由于抽样而导致的样本统计量与总体参数之间的差异，标准误是衡量抽样误差大小的指标。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501" r="1350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646" b="12646"/>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抽样分布原理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用样本统计量的某个值直接作为总体参数的估计值。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点估计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根据样本统计量的抽样分布，构造出总体参数的一个置信区间，以区间形式表达参数估计的不确定性。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区间估计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无偏性、有效性、一致性等。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估计量的评价标准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https://d.book118.com/097122060014006036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2024-09-10T20:58:00.204</cp:lastPrinted>
  <dcterms:created xsi:type="dcterms:W3CDTF">2024-09-10T12:58:00Z</dcterms:created>
  <dcterms:modified xsi:type="dcterms:W3CDTF">2024-09-10T12:58:02Z</dcterms:modified>
</cp:coreProperties>
</file>