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ACA433-7C9F-4173-A3D8-F5D36CB7E7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C8E7E7-5C26-40E4-B038-9EBF8AC618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A85869-84C8-4EB0-894B-13948AB0BE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D12766-A846-4BA4-9151-653738DEC7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509441-FA4B-48C6-9C3A-0902F49392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50DF3A-AF4F-4CC3-891C-B881B56AB6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1FE21A-E107-410C-90A9-10BA4CA38D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E8FC56-B9C0-498C-A2B7-DC89DBAD4D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9214D8-1350-45F7-8448-EE4597F55E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AC99D1-FA1D-4CA4-AD13-DC1D92C5D0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A71B7B-3C98-43C2-9551-9A3D9C8C32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12402012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《台球中碰撞分析》ppt课件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台球运动简介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台球碰撞的基本原理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台球碰撞的物理特性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台球碰撞的实际应用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台球碰撞的未来研究和发展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台球运动简介</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台球起源于欧洲，最初是作为一种休闲活动，后来逐渐发展成为一项竞技运动。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台球运动经过多年的发展，形成了多种不同的比赛项目，如斯诺克、8球、9球等。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台球运动的起源和发展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起源</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规则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台球比赛通常有一定的规则，如球的数量、摆放方式、击球顺序等，不同的比赛项目规则也有所不同。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台球设备包括球台、球杆、球、架杆等，不同设备对比赛的影响也较大。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38" r="249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台球运动的基本规则和设备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瞄准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瞄准是台球运动中的基本技巧之一，通过准确的瞄准可以控制球的走向和力度。</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姿势和手部动作</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正确的姿势和手部动作可以提高击球的准确性和稳定性。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力度控制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力度控制是台球运动中的重要技巧之一，通过控制力度可以调整球的旋转和走向。</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台球运动中的基本技巧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台球碰撞的基本原理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描述碰撞的基本概念和分类，包括弹性碰撞、非弹性碰撞等。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碰撞是指两个物体在相对运动过程中发生接触并产生相互作用力的现象。根据能量损失的不同，碰撞可以分为弹性碰撞和非弹性碰撞。弹性碰撞是指碰撞过程中能量没有损失，而非弹性碰撞则存在能量损失。</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碰撞的定义和分类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317" r="2531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阐述台球碰撞所遵循的力学原理，包括动量守恒、能量守恒等。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台球碰撞遵循力学的基本原理，如动量守恒和能量守恒。在理想情况下，台球碰撞过程中，前后两球的动量之和保持不变，同时能量也保持守恒。</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台球碰撞的力学原理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2799" b="2799"/>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建立台球碰撞的数学模型，通过数学公式描述碰撞过程。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为了更精确地描述台球碰撞过程，可以建立数学模型。通过使用数学公式，可以描述碰撞过程中两球的速度、加速度、冲量等物理量的变化，从而更好地理解碰撞的本质和规律。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台球碰撞的数学模型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台球碰撞的物理特性</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https://d.book118.com/097124020122006035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2024-09-10T04:47:35.027</cp:lastPrinted>
  <dcterms:created xsi:type="dcterms:W3CDTF">2024-09-09T20:47:35Z</dcterms:created>
  <dcterms:modified xsi:type="dcterms:W3CDTF">2024-09-09T20:47:36Z</dcterms:modified>
</cp:coreProperties>
</file>