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7972F-A726-4501-85F8-2CC19AA2E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52DC8-42DD-4EA4-9A64-4902650B9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1BF7D-FE3F-4ACD-9BF0-54B2AC521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3FCCD-B2F8-4760-8783-0DA012DAB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453F5F-78AC-4D8B-9C32-B9AC9939D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80A8AE-637A-4773-AF32-B85119573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7E5AEE-5C4A-451E-9B51-EFF8307CC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5B9A1-DA4F-412B-9646-877A5D667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A122B-78AF-415E-B21C-ABC05DAC8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9CF04-3020-47FA-800E-BA6644AA1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60208-3316-4E77-A2E2-2CEB927C2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240561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高端软件项目运营方案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高端软件项目运营策略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运营团队建设与分工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内容运营规划及执行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数据监控、分析与优化调整方案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风险识别、评估及应对措施设计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高端软件市场持续增长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随着企业数字化转型的加速，高端软件市场需求不断增长，为项目提供了广阔的市场空间。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技术创新推动项目发展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云计算、大数据、人工智能等技术的不断创新和应用，为高端软件项目提供了强大的技术支撑。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竞争压力促使项目升级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面对激烈的市场竞争，高端软件项目需要不断提升自身品质和服务水平，以保持竞争优势。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构建良好的生态系统，与合作伙伴共同发展，实现项目的长期可持续发展。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通过有效的运营策略，提高项目在高端软件市场的知名度和影响力，进而提升市场份额。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增加用户黏性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优化用户体验，提供个性化、专业化的服务，增加用户对项目的依赖度和黏性。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890" b="68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873" b="78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用户需求多样化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高端软件用户需求多样化，包括功能需求、性能需求、安全需求等，需要项目团队深入了解用户需求并提供相应的解决方案。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品质要求严格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高端软件用户对产品的品质要求非常严格，包括稳定性、可靠性、易用性等方面，需要项目团队注重产品品质的提升。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服务水平要求高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高端软件用户往往对服务水平有较高要求，包括售前咨询、售后服务、技术支持等方面，需要项目团队提供全方位的服务支持。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高端软件项目运营策略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通过市场调研、用户访谈等方式，深入了解目标用户的需求和痛点，为产品定位提供依据。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在了解市场需求的基础上，分析竞争对手的产品特点，明确自身产品的差异化优势，如技术领先、功能全面、用户体验优秀等。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明确产品差异化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根据产品差异化优势，制定相应的宣传策略，突出产品亮点，提高市场认知度。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制定产品宣传策略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细分用户群体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在目标用户群体的基础上，进一步细分用户群体，如不同行业、不同规模的企业用户，不同年龄、职业的个人用户等。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分析用户需求和行为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针对细分用户群体，深入分析其需求和行为特点，为后续营销策略制定提供依据。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确定目标用户群体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根据产品定位和差异化优势，确定目标用户群体，如企业用户、个人用户、开发者等。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893" r="1489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目标用户群体划分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根据产品定位、差异化优势以及目标用户群体特点，制定整体营销策略，包括产品推广、品牌建设、销售渠道等方面。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制定整体营销策略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在整体营销策略的指导下，制定具体的营销计划，如线上广告投放、线下活动举办、社交媒体运营等。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制定具体营销计划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在实施营销计划的过程中，密切关注市场动态和用户反馈，及时调整营销策略和计划，确保营销效果达到预期目标。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监控和调整营销效果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运营团队建设与分工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负责项目的整体规划和进度控制，确保项目按时交付。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提供技术指导和支持，解决项目中的技术难题。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技术专家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负责项目的日常运营工作，包括用户维护、数据分析等。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运营专员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负责项目的市场推广和品牌宣传。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市场营销专员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团队组建及人员配置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技术专家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运营专员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市场营销专员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岗位职责与分工明确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制定项目计划、协调资源、监控进度、风险管理等。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用户维护、数据分析、活动策划与执行等。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提供技术方案、指导开发团队、解决技术问题等。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市场调研、品牌推广、营销策略制定与执行等。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https://d.book118.com/097124056146006043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2024-09-17T19:10:41.461</cp:lastPrinted>
  <dcterms:created xsi:type="dcterms:W3CDTF">2024-09-17T11:10:41Z</dcterms:created>
  <dcterms:modified xsi:type="dcterms:W3CDTF">2024-09-17T11:10:43Z</dcterms:modified>
</cp:coreProperties>
</file>