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EE15-3974-4DF1-9C96-3CDF44CE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13AA7-F48E-4341-8E56-D86821ED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3E27B-3C62-48CC-BDCB-097938E21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615A6-6EC7-4EA5-B1FA-6C39E20F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49499-55FF-4290-A5B3-FBD1B564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1664A-0016-437F-84EE-3205FD0A3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57A0D-58C6-4DD0-AA6B-997A1C0B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34925-54FF-493D-81CB-63F22045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1182E-AC39-4288-879E-66683A9B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CA961-EC65-4D4E-9DD9-C620EC5D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533A6-3D37-4ACA-A42D-0BAFBE2A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0120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加强非洲猪瘟防控工作总结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非洲猪瘟疫情概述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防控措施及实施情况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防控工作成效评估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66" r="284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简要介绍非洲猪瘟的起源、传播方式、危害程度以及国内外疫情形势。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非洲猪瘟疫情概述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阐述加强非洲猪瘟防控工作对保障畜牧业生产安全、维护公共卫生安全以及促进经济社会发展的重要意义。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防控工作的重要性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本次总结所涉及的时间范围，如近一年来或某一特定时间段内的防控工作。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内容重点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所汇报的防控工作实施的地域范围，如全国范围或某一特定区域内的防控情况。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简要概括本次总结将重点介绍的内容，如防控措施的实施效果、存在的问题以及改进建议等。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非洲猪瘟疫情概述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非洲猪瘟于XXXX年首次在非洲被发现，之后逐渐传播到其他国家。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首次发现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截至目前，非洲猪瘟已经传播至多个亚洲、欧洲和拉丁美洲国家，对全球养殖业造成严重影响。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近年来，非洲猪瘟疫情呈现上升趋势，各国报告病例数不断增加。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发生频率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疫情发生情况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非洲猪瘟病毒可通过直接接触感染猪只或污染的环境进行传播。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病毒还可通过污染的饲料、水源、运输工具等途径进行间接传播。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研究表明，非洲猪瘟病毒还可通过某些昆虫等媒介进行跨物种传播。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跨物种传播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疫情对养殖业的影响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非洲猪瘟疫情导致大量猪只死亡，给养殖业造成巨大的经济损失。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受疫情影响，多国对猪肉及其制品实施进口限制，影响国际贸易。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疫情对消费者信心造成打击，导致猪肉消费需求减少。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疫情促使养殖业者调整养殖结构，转向更安全的养殖模式。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生产损失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贸易限制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消费者信心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养殖结构变化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防控措施及实施情况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662" b="18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通过广播、电视、网络等媒体，广泛宣传非洲猪瘟的危害、防控知识和政策措施，提高公众的认知度和参与度。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强化疫情监测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建立健全疫情监测网络，定期开展疫情排查和流行病学调查，及时发现和报告疫情。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加强检疫监管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严格实施动物检疫制度，对调入调出的生猪及其产品进行严格检查，防止疫情传播。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消毒灭源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对疫点及周边环境进行彻底消毒，消除病毒传染源，切断传播途径。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疫情处置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一旦发现疫情，立即启动应急预案，对疫点进行封锁、扑杀、无害化处理等措施，防止疫情扩散。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加强生物安全防护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对养殖场、屠宰场等重点场所加强生物安全防护措施，防止病毒传入传出。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875" r="14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https://d.book118.com/097130120055006035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2024-09-09T19:54:18.315</cp:lastPrinted>
  <dcterms:created xsi:type="dcterms:W3CDTF">2024-09-09T11:54:18Z</dcterms:created>
  <dcterms:modified xsi:type="dcterms:W3CDTF">2024-09-09T11:54:20Z</dcterms:modified>
</cp:coreProperties>
</file>