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98EFB-726D-4AEB-AB0C-4552C6F19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96416-19BF-46C9-8146-65EE7DC43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B0DB2-6E05-4B4B-89C4-C36980262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38EB4-2766-4946-A55B-AEDA39A40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D2802-3A57-4A78-A986-1CE4761F3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96E55E-FECA-4CD3-9EC1-1DB14D7E8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F13EFB-5551-46A3-8AB5-D0E116BE7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7E785-D8E5-487F-B8C4-07FA9A8C9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5F40D-BB48-4E9A-A469-8CCF0D3E7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81BEC-A718-4908-8A96-2DF9F1A94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E349C-2C98-432E-96CE-26DBBBEAE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131050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889" y="1021088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食品安全共筑美好明天</a:t>
            </a:r>
          </a:p>
        </p:txBody>
      </p:sp>
      <p:sp>
        <p:nvSpPr>
          <p:cNvPr id="3" name="AutoShape 3"/>
          <p:cNvSpPr/>
          <p:nvPr/>
        </p:nvSpPr>
        <p:spPr>
          <a:xfrm>
            <a:off x="1029427" y="4693470"/>
            <a:ext cx="2000309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29427" y="5127528"/>
            <a:ext cx="2000309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43909" y="1856831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食品安全监管与检测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食品生产过程中的安全保障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消费者教育与权益保护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企业社会责任与行业自律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未来展望与共同努力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0"/>
            <a:ext cx="28689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3098" y="1299451"/>
            <a:ext cx="1953918" cy="5573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22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4490" b="144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1882" b="118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8994" b="89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当前食品安全形势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食品安全事件频发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近年来，食品安全事件不断曝光，涉及农产品、加工食品、餐饮等多个领域，引发社会广泛关注。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监管力度不断加强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政府部门对食品安全的重视程度不断提高，监管力度不断加强，出台了一系列法律法规和标准体系。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社会共治格局初步形成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企业、消费者、媒体等社会各界对食品安全的关注度不断提高，形成了社会共治的良好氛围。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餐饮行业卫生问题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部分餐饮单位存在卫生条件差、食品原料不新鲜等问题，给消费者带来食品安全隐患。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农产品源头污染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化肥、农药等农业投入品的不合理使用，导致农产品源头污染问题严重。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食品加工环节违规操作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部分食品加工企业存在使用劣质原料、超范围超限量使用食品添加剂等违规操作。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8" r="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随着食品产业的快速发展，新产品、新工艺不断涌现，对食品安全监管提出了更高的要求。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食品产业快速发展带来的挑战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随着国际贸易的不断深入，食品安全问题已经成为影响国际贸易的重要因素之一。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国际贸易中的食品安全问题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消费者对食品安全的期望不断提高，要求政府和企业采取更加有效的措施保障食品安全。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消费者对食品安全的高期望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面临的挑战与压力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食品安全法规与标准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《中华人民共和国食品安全法》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规定了食品生产和加工、食品销售和餐饮服务等各环节的法律责任，确保食品安全。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《中华人民共和国农产品质量安全法》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针对农产品质量安全管理，保障农产品消费安全。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《中华人民共和国进出口食品安全管理办法》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加强进出口食品安全监督管理，保障进出口食品安全。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《食品添加剂使用标准》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规定了食品添加剂的使用原则、允许使用的食品添加剂品种、使用范围及最大使用量或残留量。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《食品中污染物限量》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规定了食品中铅、镉、汞、砷等污染物的限量指标。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《食品生产通用卫生规范》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规定了食品生产过程中卫生管理、原料、加工、包装、贮存和运输等环节的卫生要求。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7972" r="1797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5F5F5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食品安全管理制度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原料采购控制制度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生产过程控制制度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产品检验制度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企业内部管理制度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企业应建立完善的食品安全管理制度，明确各部门职责，确保食品安全工作有效实施。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企业应加强对生产过程的监控，确保生产环境卫生、设备清洁、工艺合理，防止交叉污染。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企业应严格把控原料采购环节，确保原料来源可靠、质量合格。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企业应建立严格的产品检验制度，对出厂产品进行批批检验，确保产品质量安全。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食品安全监管与检测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政府制定了一系列食品安全法律法规，为食品安全监管提供了有力的法律保障。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制定完善的法律法规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政府建立了从农田到餐桌的全程监管体系，确保食品生产、加工、运输、销售等各环节的安全。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建立健全监管体系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政府加大对违法违规行为的查处力度，严厉打击食品安全犯罪，保障人民群众的饮食安全。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加强执法力度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政府监管措施的实施，使得食品安全水平得到了显著提升，食品合格率不断提高，人民群众的饮食安全得到了有效保障。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成效显著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政府监管措施及成效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弥补政府监管的不足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政府监管资源有限，第三方检测机构可以弥补政府监管的不足，为食品安全提供额外的保障。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促进企业自律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第三方检测机构的检测结果可以对企业形成约束，促进企业自律，提高食品安全水平。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提供独立、客观的检测服务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第三方检测机构独立于政府和企业之外，能够提供独立、客观的检测服务，确保检测结果的公正性和准确性。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第三方检测机构作用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企业应建立完善的自检制度，确保生产过程中的食品安全。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建立完善的自检制度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企业应对原料进行严格的质量控制，确保原料的安全性和合格性。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加强原料控制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企业应对生产过程进行全程监控，确保生产过程中的卫生和安全。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强化生产过程监控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企业应建立产品追溯体系，实现产品质量的可追溯性，便于问题的查找和解决。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建立产品追溯体系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企业自检自控体系建设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947160" y="130038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050" b="1">
                <a:solidFill>
                  <a:srgbClr val="58F1A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47276" y="2622354"/>
            <a:ext cx="6497448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250" b="1">
                <a:solidFill>
                  <a:srgbClr val="15281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食品生产过程中的安全保障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https://d.book118.com/097131050033006041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5F5F5"/>
      </a:lt1>
      <a:dk2>
        <a:srgbClr val="000000"/>
      </a:dk2>
      <a:lt2>
        <a:srgbClr val="FFFFFF"/>
      </a:lt2>
      <a:accent1>
        <a:srgbClr val="1D8C57"/>
      </a:accent1>
      <a:accent2>
        <a:srgbClr val="1AD974"/>
      </a:accent2>
      <a:accent3>
        <a:srgbClr val="14C98A"/>
      </a:accent3>
      <a:accent4>
        <a:srgbClr val="00BD8D"/>
      </a:accent4>
      <a:accent5>
        <a:srgbClr val="41B9D6"/>
      </a:accent5>
      <a:accent6>
        <a:srgbClr val="32D9C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2024-09-13T22:04:05.279</cp:lastPrinted>
  <dcterms:created xsi:type="dcterms:W3CDTF">2024-09-13T14:04:05Z</dcterms:created>
  <dcterms:modified xsi:type="dcterms:W3CDTF">2024-09-13T14:04:07Z</dcterms:modified>
</cp:coreProperties>
</file>