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41B4-1103-44B9-8A63-8371004C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C0F9F-4B19-4598-9CA0-D5BC44B5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902FA-0701-4713-893D-90012D1F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9E6C1-4C13-422A-AB17-D7A705FE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248F8-AF31-44A7-887C-C92D96DB7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21B6E-CD0A-49F4-ABF4-B65BCA834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1779F-E8FB-4155-B310-8F3D4B04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ED64A-3062-4CBE-B0E1-28B8AE33A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435D-5DFE-4FE7-B48A-020FF3BF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6E7A-0715-4D8F-9C83-C5361428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1D9E6-8829-4C57-BCFC-CED5D22B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2053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产品内部检测报告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检测目的与要求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检测方法与流程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检测结果与分析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产品简介是对产品的简要介绍，包括产品名称、型号、生产厂家等信息。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产品简介是对产品的基础信息进行介绍，包括产品的名称、型号、生产厂家、生产日期等。这些信息是了解产品的基础，有助于后续对产品的性能、质量等方面进行评估。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产品用途与特点是描述产品的功能、性能和特点，以及其在特定领域的应用。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产品用途与特点是对产品的功能、性能和特点进行详细描述，包括产品的适用范围、主要功能、性能参数、使用特点等。这些信息有助于用户了解产品的适用性和优缺点，以便更好地选择和使用产品。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产品用途与特点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产品标准和规范是指产品应符合的国家标准、行业标准和企业标准，以及产品检测、验收等方面的规范。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标准和规范是确保产品质量和性能的重要依据，包括国家、行业和企业所制定的各类标准，以及产品检测、验收等方面的规范。产品应符合相应的标准和规范，以确保其性能和质量达到要求，同时也为用户提供更好的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产品标准和规范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检测目的与要求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通过内部检测，确保产品符合预定的质量标准，满足客户要求。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预防问题发生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及时发现潜在的质量问题，预防批量不良品的出现，降低生产成本。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通过检测，优化生产流程，提高生产效率。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提供高质量的产品，增强客户对产品的信任和满意度。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检测目的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确保对产品的各项性能指标进行全面检测，不留死角。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检测项目齐全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采用科学、合理的检测方法，确保检测结果的准确性和可靠性。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检测方法科学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确保使用的检测设备经过校准，处于良好状态，保证检测精度。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检测设备合格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要求检测人员具备相应的专业知识和技能，能够胜任检测工作。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检测人员专业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根据产品技术规格书中的要求和标准，制定相应的检测依据。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产品技术规格书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遵循国家相关标准，确保产品符合国家法律法规和安全卫生要求。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参照行业内通行的标准，提高产品的市场竞争力。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依据企业自身制定的标准，不断完善产品质量管理体系。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检测依据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检测方法与流程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83" r="19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通过目视、触摸等方式检查产品外观是否符合要求。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外观检测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按照产品说明书或技术规格，对产品的各项功能进行测试。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在特定条件下测试产品的性能参数，如耐压、耐温、耐磨等。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检查产品是否符合国家或行业安全标准，如防电击、防火等。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准备好所需的检测设备和工具，确保其处于良好状态。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接收样品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对送检样品进行登记和标识。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实施检测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按照规定的检测方法对样品进行检测，并记录检测数据。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报告发放与归档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将报告发放给相关部门，并将报告归档保存。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结果判定与报告编制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根据检测数据对产品进行合格判定，并编制内部检测报告。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https://d.book118.com/097132053026006041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2024-09-13T20:42:07.518</cp:lastPrinted>
  <dcterms:created xsi:type="dcterms:W3CDTF">2024-09-13T12:42:07Z</dcterms:created>
  <dcterms:modified xsi:type="dcterms:W3CDTF">2024-09-13T12:42:09Z</dcterms:modified>
</cp:coreProperties>
</file>