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6F5B3-4F05-4849-A5D0-F64EE9E2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B5CE4-3582-48D5-A139-4A0FAEAC4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7D809-B4B1-4C25-822F-270727118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526A1-34F5-4AFA-9E45-3C4C0A64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1CA0B6-96F8-458E-BFA2-454A714C8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320216-30BD-496B-807A-B837B953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CFE9C-FC80-43DD-8272-D82DC899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564C5-2D20-46FE-8A0A-525B24916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8A711-2442-424E-8747-0D57D4D51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319E7-CB93-474A-A944-CB414AD6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323D5-0AA1-4CCD-997B-40E6A942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2065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甲状腺结节诊断及治疗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甲状腺结节预防与护理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甲状腺结节病例分析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73" r="340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473" r="204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417" r="204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甲状腺结节是指甲状腺内形成的肿块，可随吞咽动作移动。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根据性质可分为良性结节和恶性结节，良性结节又可分为增生性、囊性和炎性结节等。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甲状腺结节具有一定的家族聚集性，可能与遗传有关。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缺碘或碘过量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缺碘或碘过量可能导致甲状腺结节的发生。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放射性物质接触、自身免疫性疾病、激素水平异常等也可能与甲状腺结节的发生有关。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甲状腺结节可能无症状，也可能出现颈部不适、呼吸困难、吞咽困难等症状。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甲状腺结节可在颈部触及肿块，质地、大小、活动度等不同。部分患者可能出现甲状腺功能亢进或减退的症状。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检测甲状腺激素水平，了解甲状腺功能是否正常。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甲状腺自身抗体检测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检测甲状腺自身抗体，如甲状腺球蛋白抗体和甲状腺过氧化物酶抗体，有助于判断甲状腺疾病的病因。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通过高频超声观察甲状腺结节的大小、形态、边缘、内部回声等特征，初步判断结节的良恶性。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CT或MRI检查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对于较大的甲状腺结节或需要了解结节与周围组织关系时，可考虑进行CT或MRI检查。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25" r="10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通过细针穿刺获取结节组织，进行病理学诊断，确定结节的良恶性。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细针穿刺活检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在手术过程中对结节进行快速冰冻切片检查，有助于确定手术切除范围和手术方式。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术中冰冻切片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https://d.book118.com/097132065020006030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2024-09-01T14:10:27.429</cp:lastPrinted>
  <dcterms:created xsi:type="dcterms:W3CDTF">2024-09-01T06:10:27Z</dcterms:created>
  <dcterms:modified xsi:type="dcterms:W3CDTF">2024-09-01T06:10:29Z</dcterms:modified>
</cp:coreProperties>
</file>