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FF6D-8C2E-456E-B509-70EA5BE8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E8002-EB8E-48D8-A291-014BA337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6BD94-20DB-4B19-9797-00CD7C09D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B43A6-807A-4ECE-92EC-662C6900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036AE-74AB-4F01-860D-3BF57264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F112F-AB1B-4E53-B90D-C1676B84D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CD021-0AD8-4079-8F0F-2AA53ECE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A5C8A-F819-4C91-81EE-17993D79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B2583-8C7A-43C1-80E3-60ACE7CE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7FA49-6337-4F5F-AD15-5F6F01421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EF549-A214-4AEF-BB51-C1A1A3B7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2106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临时工程管理制度的优化与创新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随着工程项目规模的不断扩大和复杂度的增加，临时工程在项目实施过程中的作用日益突出。临时工程是指为满足项目施工需求而搭建的临时设施，如临时道路、临时桥梁、临时房屋等。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由于临时工程的特殊性，其管理难度较大，容易出现安全、质量等方面的问题。因此，制定一套完善的临时工程管理制度，对于保障项目顺利实施、提高工程质量、保障人员安全等方面具有重要意义。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规范临时工程管理流程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通过制定临时工程管理制度，明确各个环节的管理要求和操作流程，确保各项工作有序进行。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临时工程管理制度强调对安全生产的重视，通过采取一系列安全措施，降低施工现场的事故风险，保障人员安全。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完善的临时工程管理制度有助于提高工程质量，减少施工过程中的质量问题和安全隐患。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有效的临时工程管理制度有助于合理利用资源，减少浪费和重复建设，从而降低项目成本。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临时工程管理制度是对临时性工程项目进行规划、组织、协调、控制和监督的一系列管理活动的总称。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临时工程管理制度旨在确保临时工程项目的顺利实施，满足工程需求，提高工程效率，降低工程成本，保障工程安全和质量。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临时工程管理制度强调对工程安全和质量的控制，通过规范管理流程和操作规程，降低安全和质量风险。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确保工程安全和质量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通过有效的组织、协调和控制，临时工程管理制度能够优化资源配置，缩短工期，提高工程效率。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临时工程管理制度注重成本控制，通过合理的预算、核算和结算管理，降低工程成本。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临时工程管理制度提供了一系列的管理活动，确保工程项目能够按照预定的计划和目标顺利实施。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保障工程顺利进行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临时工程管理制度的重要性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https://d.book118.com/097132106135006053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2024-09-27T17:16:39.176</cp:lastPrinted>
  <dcterms:created xsi:type="dcterms:W3CDTF">2024-09-27T09:16:39Z</dcterms:created>
  <dcterms:modified xsi:type="dcterms:W3CDTF">2024-09-27T09:16:41Z</dcterms:modified>
</cp:coreProperties>
</file>