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270E0-A256-4CD8-A80C-77877F08E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C483C-66BB-4AFE-8A62-CE63F8FC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BBDDD-7E6D-4FD5-A49F-FB1834F5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0E6B8-5000-4BAD-A58B-C961677C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4D735-D24F-4ADD-9AF8-97976F6E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E16B1-0DF2-4C3F-A5CD-604FF133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CC554-A07C-4D1C-9C53-1DCF8F5A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B794A-E8C3-4604-A188-66BE0226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8214B-26D6-4F90-8B7F-89B09F30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B01FA-3C89-49CE-8C1E-B9FC2BE3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A16C-CE59-4ED9-B1AB-6166C040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310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图片展示\n## 1.护理专业概述及发展历程\n### 1.1护理专业的起源与发展\n### 1.2护理专业的核心理念与价值观\n### 1.3护理专业在不同国家和地区的实践\n## 2.护理专业的课程设置与教学方法\n### 2.1护理专业的课程设置与教学目标\n### 2.2护理专业的教学方法与实践\n### 2.3护理专业的评估与反馈机制\n## 3.护理专业的实践机会与职业发展\n### 3.1护理专业的实习与实践机会\n### 3.2护理专业的职业发展路径\n### 3.3护理专业的持续教育与专业发展\n## 4.护理专业的伦理与法律框架\n### 4.1护理专业的伦理原则与实践\n### 4.2护理专业的法律责任与义务\n### 4.3护理专业的伦理与法律挑战与应对策略\n## 5.护理专业的创新与技术发展\n### 5.1护理专业的创新实践与研究成果\n### 5.2护理专业的技术发展与应用\n### 5.3护理专业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护理专业图片展示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护理专业概述及发展历程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护理专业的起源可以追溯到古代文明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古埃及：护士被视为神圣的职业，负责照顾病人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古希腊：护士负责病人的护理和康复工作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古代中国：护士主要负责病人的护理和药物管理</a:t>
                </a:r>
                <a:endParaRPr/>
              </a:p>
            </p:txBody>
          </p:sp>
        </p:grpSp>
        <p:grpSp>
          <p:nvGrpSpPr>
            <p:cNvPr id="1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护理专业的发展经历了多个阶段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中世纪：修道院和教堂成为护理工作的主要场所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18世纪：随着医疗技术的进步，护理专业逐渐独立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19世纪：护理教育开始出现，护理专业逐渐规范化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20世纪：护理专业迅速发展，护理理论和技术不断创新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护理专业的未来发展前景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随着全球人口老龄化，护理需求将持续增加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护理专业将更加注重个性化和全人关怀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护理专业将与其他专业领域融合，提高护理服务质量</a:t>
                </a:r>
                <a:endParaRPr/>
              </a:p>
            </p:txBody>
          </p:sp>
        </p:grpSp>
      </p:grpSp>
      <p:pic>
        <p:nvPicPr>
          <p:cNvPr id="1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护理专业的核心理念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人性关怀：尊重、关爱和理解病人，满足病人的需求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专业知识：具备扎实的护理知识和技能，提供专业的护理服务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团队合作：与其他医护人员密切合作，共同提高护理服务质量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护理专业的价值观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以病人为中心：关注病人的身心健康，提供全方位的护理服务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尊重生命：尊重每一个生命，关爱病人，提高病人的生活质量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诚实守信：遵循职业道德，诚实守信，对待病人认真负责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持续学习：不断提高自己的专业知识和技能，适应护理行业的发展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护理专业的核心理念与价值观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护理专业在不同国家和地区的实践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护理专业在不同国家的实践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美国：护理专业教育体系完善，护理服务质量高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英国：护理专业历史悠久，护理教育注重实践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澳大利亚：护理专业注重全人关怀，护理服务质量受到认可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护理专业在不同地区的实践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城市：护理专业发展较快，护理服务资源丰富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农村：护理专业发展相对较慢，护理服务资源相对匮乏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发展中国家：护理专业发展滞后，护理服务质量有待提高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护理专业的课程设置与教学方法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护理专业的课程设置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基础知识：如生物学、解剖学、生理学等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专业知识：如护理理论、护理技能、临床护理等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实践能力：如临床实习、护理实践、案例分析等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护理专业的教学目标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培养具备扎实护理知识和技能的护理专业人才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培养具备良好沟通能力和团队协作精神的护理专业人才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培养具备创新意识和持续发展能力的护理专业人才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护理专业的课程设置与教学目标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护理专业的教学方法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讲授法：教师通过讲解、示范等方式传授护理知识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讨论法：学生通过讨论、交流等方式分享护理经验和观点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案例分析法：学生通过分析护理案例，提高临床护理能力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护理专业的实践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临床实习：学生在医院实习，了解护理工作的实际情况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护理实践：学生参与护理项目，提高护理实践能力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社区护理：学生参与社区护理活动，了解社区护理需求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护理专业的教学方法与实践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护理专业的评估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学习成绩评估：通过考试、作业等方式评估学生的学习成果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实践能力评估：通过临床实习、护理实践等方式评估学生的实践能力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个人素质评估：通过综合素质评价，评估学生的沟通能力、团队协作能力等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护理专业的反馈机制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教师反馈：教师根据学生的表现，提供学习建议和改进措施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同伴反馈：学生之间互相评价，提供互相学习的机会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自我反馈：学生通过自我反思，了解自己的优点和不足，进行改进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护理专业的评估与反馈机制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护理专业的实践机会与职业发展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护理专业的实习与实践机会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护理专业的实习机会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医院实习：学生在医院实习，了解护理工作的实际情况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社区实习：学生参与社区护理活动，了解社区护理需求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学校实习：学生在学校实验室实习，提高护理技能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护理专业的实践机会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护理项目：学生参与护理项目，提高护理实践能力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志愿者活动：学生参与志愿者活动，提供护理服务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学术活动：学生参加护理学术活动，了解护理领域的发展动态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https://d.book118.com/097133102016006043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护理专业图片展示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2024-09-16T19:03:32.505</cp:lastPrinted>
  <dcterms:created xsi:type="dcterms:W3CDTF">2024-09-16T11:03:32Z</dcterms:created>
  <dcterms:modified xsi:type="dcterms:W3CDTF">2024-09-16T11:03:34Z</dcterms:modified>
</cp:coreProperties>
</file>