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727F6E-FBDF-467A-B94F-261F781AEF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160AA9-8468-4C76-B075-8961EDEDA1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8474BA-BC57-41AC-B1D1-C878F96D4D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A944FD-9964-468E-8BF1-BEFB38DF8F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1E460C-C995-4B63-B4C2-092387D9B0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5BDB1E-B82B-4CE7-A7F4-F97AEDF5D0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F2648C-6A99-4C90-A96A-8130905BBF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EE56BB-8EB3-4D52-B759-9F971FC84D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0B27E7-0C66-4DA3-BD06-F33A9BD37D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8405A7-28F8-431C-BD04-4D72005198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B42555-3932-4550-B137-B91CD35CC6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713311404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加油站安全操作规范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加油站基本安全要求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油品储存与运输安全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加油作业安全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设备检查与维护保养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应急预案与演练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安全文化建设与培训教育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加油站基本安全要求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加油站应远离人口密集区、重要建筑物、明火或散发火花地点，选择地质条件稳定、通风良好的区域。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875" r="15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场地选址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站内设施布局应合理，油罐、加油机、通气管等设施之间保持安全距离，确保各设施正常运行且互不干扰。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设施布局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加油站应设置完善的防雷防静电设施，并定期进行检测，确保设施有效。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防雷防静电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场地与设施安全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按照规范配置灭火器材，如干粉灭火器、泡沫灭火器等，并确保器材完好有效。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消防器材配置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保持消防通道畅通无阻，消防栓、消防水池等消防设施应定期检查，确保随时可用。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消防通道与设施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制定完善的火灾应急预案，并定期进行演练，提高员工应急处置能力。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消防安全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静电防护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员工应穿戴防静电工作服和鞋，避免静电引发火灾或爆炸。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停电与送电操作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停电与送电操作应遵循规范流程，确保安全。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电气设备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加油站内电气设备应符合防爆要求，严禁使用非防爆电器。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电气安全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917" r="15917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员工培训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加油站员工应接受专业培训，掌握安全知识和操作技能。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持证上岗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特种作业人员如电工、焊工等应持证上岗，确保作业安全。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安全意识教育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定期开展安全意识教育，提高员工的安全意识和自我保护能力。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人员培训与资质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油品储存与运输安全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油罐应设置在地质条件稳定、易于排水且远离居民区和火源的区域。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油罐选址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油罐设计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安全设施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采用符合标准的油罐材料和结构，确保油罐强度、密封性和耐腐蚀性。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配备完善的消防设施、防雷防静电装置以及可燃气体报警系统。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油罐区安全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经过专业培训，熟悉油品性质和装卸操作规程。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装卸人员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使用符合标准的装卸设备和工具，确保密封性和安全性。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装卸设备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严格遵守装卸操作规程，避免跑冒滴漏和混油现象。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装卸过程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油品装卸安全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行车安全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遵守交通规则，保持安全车速和车距，确保运输过程中的安全。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车辆选择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选用符合标准的专用运输车辆，确保车辆技术状况良好。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驾驶员需具备相应资质，熟悉油品运输安全知识和应急处理措施。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运输车辆管理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定期检查油罐、管道、阀门等设备，确保其密封性；加强员工培训，提高泄漏防范意识。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发现泄漏立即启动应急预案，切断泄漏源，清理泄漏物，防止事故扩大。同时报告相关部门，协助调查处理。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泄漏预防与处理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泄漏处理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泄漏预防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加油作业安全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规范操作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加油员应熟练掌握加油机操作规程，按照规定的程序进行加油，避免发生误操作。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加油后确认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加油完成后，加油员应核对加油数量和金额，确保数据准确无误。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加油前检查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在加油前，加油员需检查加油机各部件是否完好，油枪、油管等有无破损或泄漏。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197" r="16197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加油机操作规范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静电放电可能导致火灾或爆炸，对加油站安全构成严重威胁。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静电危害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加油站应采取有效的静电防护措施，如设置静电接地装置、使用防静电设备等。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防护措施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在加油过程中，加油员应采取必要的措施消除静电，如保持油枪与油箱口的距离、控制油流速度等。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消除静电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静电防护与消除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7568742" y="1485755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150292" y="3006344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41893" y="4903343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7725002" y="1690784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3382144" y="3262579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866091" y="5133975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39110" y="317235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防护用品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9146662" y="1612351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加油员应时刻保持安全意识，注意自身安全和他人的安全。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146662" y="1063099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146662" y="397721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146662" y="4535996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在发生紧急情况时，加油员应迅速采取应急措施，保障自身和顾客的安全。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39110" y="3796745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加油员应佩戴必要的防护用品，如防静电工作服、安全帽、防护手套等。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加油员个人防护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https://d.book118.com/097133114041006040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2024-09-12T13:58:19.468</cp:lastPrinted>
  <dcterms:created xsi:type="dcterms:W3CDTF">2024-09-12T05:58:19Z</dcterms:created>
  <dcterms:modified xsi:type="dcterms:W3CDTF">2024-09-12T05:58:21Z</dcterms:modified>
</cp:coreProperties>
</file>