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EDEAA-D61E-4F30-A2E3-C3829257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50BF2-B8EF-47D2-97EC-FF2C393F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27D6A-7765-4DEB-B04D-A199FEC4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3C489-9DEA-4903-B427-5222E6081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ED9A9-8153-4916-9976-D9E09E5F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0D319-39C8-471F-A28A-0889142C9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73363-0D14-4B99-A8C1-69CDC706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84D82-CFC1-4DA2-947E-C0876200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BD7FE-B888-43B4-A4A0-3A1A0403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409AF-A4A2-4D42-9A63-43540300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505E3-B8E0-47F5-A3D1-DAA7AC085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4064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某咨询公司项目管理的方法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质量管理与成果评估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项目启动与团队组建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在项目启动初期，与客户充分沟通，明确项目的目标、预期成果和成功标准。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根据项目目标，明确项目的范围，包括需求、功能、时间、资源等方面的限制。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将项目目标和范围书面化，形成项目章程，为项目团队提供明确的方向和指引。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83" b="79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选拔合适团队成员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根据项目需求和目标，选拔具备相关技能和经验的团队成员，确保团队具备完成项目的能力。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明确团队角色与职责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为每个团队成员分配明确的角色和职责，确保团队成员能够各司其职，协同工作。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建立团队沟通机制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制定团队沟通计划，包括会议制度、信息共享平台等，确保团队成员之间的有效沟通。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根据项目范围和目标，制定详细的项目时间表，包括各个阶段的时间节点和关键里程碑。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制定项目时间表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根据项目需求和时间表，合理分配人力、物力、财力等资源，确保项目的顺利进行。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分配项目资源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识别项目潜在的风险和障碍，制定相应的应对措施和风险管理计划，降低项目风险。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需求分析与规划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与客户进行定期沟通会议，全面了解客户的业务背景、目标及期望。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通过市场调研、数据分析等手段，深入挖掘客户需求背后的实际问题和挑战。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将收集到的客户需求进行整理、分类，形成详细的需求文档，为后续规划提供基础。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需求文档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设定项目里程碑，确保项目按照既定的时间节点和阶段性目标推进。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根据客户需求的重要性和紧急性，对各项需求进行优先级排序。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评估项目所需资源，包括人力、物力、财力等，并制定详细的资源计划。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制定合理需求规划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根据项目需求和资源计划，合理分配资源，确保各项任务得以顺利进行。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实时监控项目资源的使用情况，根据实际需求调整资源分配，实现资源的最优配置。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对项目成本进行预算和管理，确保项目在批准的预算内完成，同时保证项目质量。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确保资源有效利用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项目进度管理与监控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制定详细的任务清单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根据项目目标，将项目拆解成具体的任务，并为每个任务设定明确的开始和结束时间。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评估资源需求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分析项目所需的人力、物力、财力等资源，确保资源的合理分配和调用。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在项目开始阶段，与客户充分沟通，明确项目目标、范围、时间和成本等关键要素。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制定详细进度计划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及时向项目团队和相关干系人反馈项目进度信息，确保信息的透明度和准确性。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通过定期会议、进度报告和现场考察等方式，收集项目实际进度数据。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将实际进度与计划进度进行比较，评估项目是否按计划进行，以及是否存在潜在的风险和问题。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实时监控项目进度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https://d.book118.com/097134064022006032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2024-09-04T18:33:15.267</cp:lastPrinted>
  <dcterms:created xsi:type="dcterms:W3CDTF">2024-09-04T10:33:15Z</dcterms:created>
  <dcterms:modified xsi:type="dcterms:W3CDTF">2024-09-04T10:33:17Z</dcterms:modified>
</cp:coreProperties>
</file>