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1DA51-2A72-4008-8CC6-F6E7971B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BFBFC-EB94-4A71-B2DF-995C8F60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61470-4670-412A-96AE-26B5854A5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BD20A-34DF-445E-BAC2-2097AC02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768E2-1211-4DB8-B789-63D6046C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A760D-A931-4631-82A9-54E9A534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6B656-BBD3-411B-9DA3-1A8DCCC0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4C4F0-9B43-418C-87DD-22BC1345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BD555-49F8-45C3-A4F7-3E61C33B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C6A59-B374-483C-9F08-FECCA6E3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BC29E-A044-4708-9E6D-4FED9AA7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410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医疗护理行业2024年助产师培训计划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培训方法与教学模式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培训师资与评估标准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培训费用与优惠政策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医疗行业快速增长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助产师职业前景广阔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行业标准与规范不断提高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随着人口老龄化和健康意识的提高，医疗行业正处于快速增长阶段，对专业助产师的需求也在不断增加。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助产师在医疗护理行业中扮演着重要角色，随着生育政策的放开和人们对母婴健康的重视，助产师的职业前景更加广阔。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随着医疗技术的不断进步和行业标准与规范的不断提高，对助产师的专业素养和技能水平也提出了更高的要求。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提供专业支持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监测母婴健康状况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助产师角色与职责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助产师在孕妇分娩过程中提供心理支持，帮助孕妇缓解紧张情绪，减轻分娩痛苦。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助产师负责监测母婴健康状况，及时发现并处理异常情况，确保母婴安全。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助产师在孕妇妊娠、分娩及产褥期提供专业支持，协助孕妇进行自然分娩或手术助产。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在需要手术助产的情况下，助产师需协助医生进行手术操作，确保手术顺利进行。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通过培训，使助产师掌握最新的医学知识和技术，提高专业素养和技能水平。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培训过程中强调团队协作的重要性，提高助产师与医生、护士等其他医疗人员的协作能力。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通过培训，使助产师更加关注患者需求，提供更加人性化、专业化的服务，提升患者满意度。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通过培养一批高素质的助产师队伍，推动医疗护理行业的整体发展，提高行业声誉和影响力。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人体解剖学与生理学基础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深入了解生殖系统的结构和功能，掌握妊娠期、分娩期和产褥期的生理变化。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产科常用检查与操作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学习并掌握四步触诊、听胎心、测量宫高腹围等产科常用检查方法，以及外阴消毒、铺巾等无菌操作技术。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正常分娩处理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熟悉正常分娩的三个阶段及处理流程，包括第一、第二、第三产程的观察和处理。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高级助产技能提升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学习异常分娩的分类、识别和处理原则，如难产、胎膜早破、胎儿窘迫等。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掌握产后出血、子痫、羊水栓塞等产科危重症的抢救措施和应急预案。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学习新生儿窒息复苏指南，掌握新生儿窒息复苏的初步处理、气囊面罩正压通气和气管插管等技术。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异常分娩识别与处理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产科危重症抢救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新生儿窒息复苏技术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分娩期心理支持与疼痛缓解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掌握分娩期心理支持技巧，如倾听、鼓励、安慰等，学习非药物性疼痛缓解方法。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产褥期护理与母乳喂养指导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熟悉产褥期生理变化及护理要点，提供母乳喂养咨询与指导。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孕期保健与营养指导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了解孕期营养需求，学习制定个性化孕期营养计划，提供孕期保健咨询。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母婴保健法律法规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医疗安全与纠纷防范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医学伦理与职业道德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法律法规与伦理道德培训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学习医疗安全核心制度，提高医疗风险防范意识，掌握医疗纠纷处理流程。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培养医学伦理素养，树立正确的职业价值观，遵守职业道德规范，提供优质的医疗服务。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了解《母婴保健法》、《母婴保健法实施办法》等相关法律法规，明确助产师的法律责任和义务。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培训方法与教学模式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涵盖助产学、妇产科学、新生儿护理等基础理论，为实践操作提供坚实的知识基础。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系统化理论课程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临床见习与实习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通过模拟操作、实验室练习等方式，使学员熟练掌握助产技能，如接生、新生儿护理等。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安排学员在医疗机构进行临床见习和实习，接触真实病例，提高临床应对能力。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通过分析成功与失败的助产案例，引导学员总结经验教训，培养临床思维能力。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经典案例解析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鼓励学员围绕案例进行小组讨论，分享见解和经验，促进彼此间的交流与合作。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通过角色扮演、情景模拟等形式，激发学员学习兴趣，提高学习效果。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案例分析与小组讨论互动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利用模拟设备或虚拟现实技术，模拟真实产房环境，让学员在模拟场景中练习助产技能。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与医疗机构合作，为学员提供临床实习机会，使其在实际工作环境中不断提升技能水平。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定期对实习学员进行反馈和指导，帮助其改进不足之处，确保实习效果达到预期目标。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实习反馈与指导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模拟演练与临床实习安排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在线答疑与辅导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设立在线答疑平台，为学员提供实时的学习帮助和辅导支持。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提供丰富的在线课程资源，包括视频教程、在线讲座等，方便学员随时随地学习。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通过在线学习系统跟踪学员的学习进度和成绩，为学员提供个性化的学习建议和指导。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986" b="1098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在线学习资源与辅导支持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https://d.book118.com/097134106022006032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2024-09-04T18:33:15.382</cp:lastPrinted>
  <dcterms:created xsi:type="dcterms:W3CDTF">2024-09-04T10:33:15Z</dcterms:created>
  <dcterms:modified xsi:type="dcterms:W3CDTF">2024-09-04T10:33:17Z</dcterms:modified>
</cp:coreProperties>
</file>