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A3353-F6E9-411E-948B-4F674980D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F1C15-AC54-407D-B60B-F2E416CFC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A4E3D-25F4-46BE-9BC2-D6E82927C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5EB94-CBFC-43C9-B4A8-AB3E94C97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B00FA-2773-4526-BA9B-A6BE9325E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98939-E90E-48EE-B18C-1616C413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E072C-E76E-4B2E-8A97-06EE3B707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7A88B-C8D1-41A0-8B69-B87F36A9A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99A0A-5763-41D4-B911-D823BAE4C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5CEC3-6362-44C1-98B2-301CF61C7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939C0-033F-4FC0-BCC4-B8A9ED1BD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4123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人力资源管理实务培训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人力资源管理是指通过一系列管理活动，对组织内的人力资源进行合理配置、有效开发和充分利用，以实现组织目标的过程。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人力资源管理是组织管理的核心，对于提高组织绩效、增强组织竞争力具有重要作用。一个优秀的人力资源管理系统可以帮助组织吸引、留住和激励优秀人才，提高员工满意度和忠诚度，从而推动组织持续发展。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以人事管理为主，主要关注员工招聘、薪酬管理、绩效考核等事务性工作。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开始关注员工培训、职业生涯规划等发展性工作，强调员工个人与组织的共同发展。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形成完善的人力资源管理体系，包括人力资源规划、招聘与选拔、培训与开发、绩效管理、薪酬管理、员工关系管理等各个方面，实现人力资源管理的战略性转变。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57" r="1465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尊重员工个人价值和需求，关注员工成长和发展，激发员工积极性和创造力。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建立公平公正的薪酬制度、绩效考核制度和晋升机会，确保员工在同等条件下享有平等的权利和机会。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通过合理的激励措施激发员工工作热情，同时建立有效的约束机制规范员工行为，确保组织目标的实现。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激励与约束并存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根据组织内外部环境的变化，不断调整和完善人力资源管理策略和方法，保持人力资源管理的适应性和创新性。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适应性与创新性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招聘与选拔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明确企业需要招聘的岗位名称、工作职责和任职要求。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确定招聘岗位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分析岗位需求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深入了解招聘岗位的业务需求、工作量和工作环境，以便制定更精确的招聘计划。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根据岗位需求和企业战略，制定招聘计划，包括招聘时间、渠道、预算等。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内部招聘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猎头公司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886" r="1888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0951" r="1095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通过企业内部推荐、内部竞聘等方式，充分利用现有人力资源。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与高校合作，组织校园招聘活动，吸引优秀毕业生加入企业。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利用招聘网站、社交媒体等网络平台发布招聘信息，吸引求职者投递简历。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与猎头公司合作，寻找高端人才和特殊岗位人才。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290" r="202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根据招聘岗位的要求，快速浏览简历，筛选出符合要求的候选人。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提前了解候选人的背景、经历和技能，制定面试计划和提纲。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运用STAR面试法、行为面试法等技巧，深入挖掘候选人的能力和潜力。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根据面试表现和评估标准，对候选人进行综合评价和排序。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简历筛选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面试准备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面试技巧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686" r="1368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对候选人的学历、工作经历、社会信用等方面进行核实和调查。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根据面试评估结果和背景调查结果，做出录用决策，并通知候选人。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录用决策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与候选人就薪酬待遇、福利等方面进行谈判，达成共识后签订劳动合同。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薪酬谈判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安排员工入职手续、培训和试用期管理等工作，确保员工顺利融入企业。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员工入职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背景调查与录用决策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培训与开发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通过对组织目标、资源、环境等因素的分析，确定培训需求。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针对特定工作岗位或任务，分析员工需要掌握的知识、技能和态度。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评估员工的现有能力水平与工作要求之间的差距，确定个人培训需求。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根据培训需求分析结果，设定明确的培训目标。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针对培训目标，设计相应的培训课程和内容。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根据培训内容和目标受众的特点，选择合适的培训方法，如讲座、案例分析、角色扮演等。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制定详细的培训计划，包括时间、地点、人员等安排，并进行有效的培训管理。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通过考试、问卷调查、面谈等方式，对培训效果进行评估。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将评估结果反馈给相关人员，包括受训员工、上级领导和培训组织者。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培训效果反馈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根据评估结果和反馈意见，提出针对性的培训改进建议。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培训改进建议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定期对培训计划进行审查和调整，确保其与实际需求的一致性。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培训持续改进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对员工的知识、技能、态度等能力进行全面评估。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根据员工能力评估结果，协助员工设定明确的职业发展目标。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结合组织需求和员工个人特点，为员工规划合适的职业发展路径。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职业发展支持措施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提供必要的培训、轮岗、导师制度等支持措施，帮助员工实现职业发展目标。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员工职业发展规划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https://d.book118.com/097134123046006034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2024-09-08T03:46:28.264</cp:lastPrinted>
  <dcterms:created xsi:type="dcterms:W3CDTF">2024-09-07T19:46:28Z</dcterms:created>
  <dcterms:modified xsi:type="dcterms:W3CDTF">2024-09-07T19:46:30Z</dcterms:modified>
</cp:coreProperties>
</file>