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27F813-1A9D-4756-9A7A-044BC70D56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C6C66E-9A91-44E6-BA06-AC1FFEB2A1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7DD48B-1301-45FB-B563-8793001A62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DD7F3C-A169-40DC-8F6E-B955322DF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71D0B1-66B3-43A7-A454-FC0F1EB15E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9CD90C-9323-4826-BC92-9BB6B154E6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FB578E-5BB9-4EB3-8800-CD44AF75C0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B0E004-0A15-4E3F-A5F5-1248EF7993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CC70FF-CBD0-420A-882C-AA8CA212FA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C648B9-D665-430E-A6CF-D03D52EE0A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41BB58-B1D0-4531-83A4-E181FE5CE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13412502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检查管理办法的改进与创新</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2024-01-15</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现有检查管理办法分析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检查管理办法的改进措施</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检查管理办法的创新实践</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改进与创新效果评估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随着企业规模的扩大和业务量的增加，传统的检查管理办法已无法满足实际需求，需要改进和创新以提高检查效率。</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提高检查效率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随着相关法规的不断更新和完善，企业需要不断改进检查管理办法以适应法规要求，确保合规经营。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适应法规变化</a:t>
            </a:r>
          </a:p>
        </p:txBody>
      </p:sp>
      <p:pic>
        <p:nvPicPr>
          <p:cNvPr id="10" name="Picture 10"/>
          <p:cNvPicPr>
            <a:picLocks noChangeAspect="1"/>
          </p:cNvPicPr>
          <p:nvPr/>
        </p:nvPicPr>
        <p:blipFill>
          <a:blip r:embed="rId3"/>
          <a:srcRect l="26440" r="2644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708" b="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改进和创新检查管理办法有助于企业更好地识别和管理风险，保障企业稳健发展。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提升风险管理水平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053" b="1705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检查管理办法的重要性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保障企业合规经营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有效的检查管理办法能够帮助企业确保各项业务活动符合相关法规要求，避免因违规操作而引发的法律风险。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提高企业运营效率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通过改进和创新检查管理办法，企业可以优化检查流程、减少不必要的环节和浪费，从而提高运营效率。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增强企业风险管理能力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改进和创新检查管理办法有助于企业建立健全的风险管理体系，提升企业对风险的识别、评估和应对能力。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现有检查管理办法分析</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确保各项工作的合规性、有效性和安全性，提高工作效率和质量。</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检查管理办法的目的</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适用于各类组织、机构、企业等开展的检查工作。</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检查管理办法的适用范围</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包括检查计划制定、检查实施、检查结果处理、检查监督等环节。</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检查管理办法的主要内容</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现有检查管理办法概述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问题一</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检查计划缺乏科学性和合理性，导致检查效率低下。</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原因分析</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检查计划制定过程中缺乏充分调研和论证，未能充分考虑实际情况和需求。</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问题二</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检查结果处理不及时、不透明，导致问题得不到有效解决。</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原因分析</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检查结果处理流程不规范，缺乏有效的监督和反馈机制。</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问题三</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检查监督不到位，存在漏检、误检等现象。</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原因分析</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检查监督力度不够，缺乏有效的监督机制和手段。</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9110" y="1382428"/>
            <a:ext cx="3553224" cy="1998628"/>
          </a:xfrm>
          <a:prstGeom prst="round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223339"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59875"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01</a:t>
            </a:r>
          </a:p>
        </p:txBody>
      </p:sp>
      <p:sp>
        <p:nvSpPr>
          <p:cNvPr id="5" name="TextBox 5"/>
          <p:cNvSpPr txBox="1"/>
          <p:nvPr/>
        </p:nvSpPr>
        <p:spPr>
          <a:xfrm>
            <a:off x="722679"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改进方向一</a:t>
            </a:r>
          </a:p>
        </p:txBody>
      </p:sp>
      <p:sp>
        <p:nvSpPr>
          <p:cNvPr id="6" name="TextBox 6"/>
          <p:cNvSpPr txBox="1"/>
          <p:nvPr/>
        </p:nvSpPr>
        <p:spPr>
          <a:xfrm>
            <a:off x="722679"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优化检查计划制定流程，提高检查效率。</a:t>
            </a:r>
          </a:p>
        </p:txBody>
      </p:sp>
      <p:sp>
        <p:nvSpPr>
          <p:cNvPr id="7" name="AutoShape 7"/>
          <p:cNvSpPr/>
          <p:nvPr/>
        </p:nvSpPr>
        <p:spPr>
          <a:xfrm>
            <a:off x="4281349" y="1382428"/>
            <a:ext cx="3553224" cy="1998628"/>
          </a:xfrm>
          <a:prstGeom prst="roundRect">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65578"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502115"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02</a:t>
            </a:r>
          </a:p>
        </p:txBody>
      </p:sp>
      <p:sp>
        <p:nvSpPr>
          <p:cNvPr id="10" name="TextBox 10"/>
          <p:cNvSpPr txBox="1"/>
          <p:nvPr/>
        </p:nvSpPr>
        <p:spPr>
          <a:xfrm>
            <a:off x="4464918"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a:t>
            </a:r>
          </a:p>
        </p:txBody>
      </p:sp>
      <p:sp>
        <p:nvSpPr>
          <p:cNvPr id="11" name="TextBox 11"/>
          <p:cNvSpPr txBox="1"/>
          <p:nvPr/>
        </p:nvSpPr>
        <p:spPr>
          <a:xfrm>
            <a:off x="4464918"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制定更加科学、合理的检查计划，减少不必要的检查环节和时间浪费。</a:t>
            </a:r>
          </a:p>
        </p:txBody>
      </p:sp>
      <p:sp>
        <p:nvSpPr>
          <p:cNvPr id="12" name="AutoShape 12"/>
          <p:cNvSpPr/>
          <p:nvPr/>
        </p:nvSpPr>
        <p:spPr>
          <a:xfrm>
            <a:off x="8023589" y="1382428"/>
            <a:ext cx="3553224" cy="1998628"/>
          </a:xfrm>
          <a:prstGeom prst="roundRect">
            <a:avLst/>
          </a:prstGeom>
          <a:solidFill>
            <a:schemeClr val="accent2">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720010" y="2903942"/>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0244354" y="1820909"/>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03</a:t>
            </a:r>
          </a:p>
        </p:txBody>
      </p:sp>
      <p:sp>
        <p:nvSpPr>
          <p:cNvPr id="15" name="TextBox 15"/>
          <p:cNvSpPr txBox="1"/>
          <p:nvPr/>
        </p:nvSpPr>
        <p:spPr>
          <a:xfrm>
            <a:off x="8207158" y="145839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改进方向二</a:t>
            </a:r>
          </a:p>
        </p:txBody>
      </p:sp>
      <p:sp>
        <p:nvSpPr>
          <p:cNvPr id="16" name="TextBox 16"/>
          <p:cNvSpPr txBox="1"/>
          <p:nvPr/>
        </p:nvSpPr>
        <p:spPr>
          <a:xfrm>
            <a:off x="8207158" y="211256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加强检查结果处理流程的规范性和透明度。</a:t>
            </a:r>
          </a:p>
        </p:txBody>
      </p:sp>
      <p:sp>
        <p:nvSpPr>
          <p:cNvPr id="17" name="AutoShape 17"/>
          <p:cNvSpPr/>
          <p:nvPr/>
        </p:nvSpPr>
        <p:spPr>
          <a:xfrm>
            <a:off x="539110" y="3628558"/>
            <a:ext cx="3553224" cy="1998628"/>
          </a:xfrm>
          <a:prstGeom prst="round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223339"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2759875"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04</a:t>
            </a:r>
          </a:p>
        </p:txBody>
      </p:sp>
      <p:sp>
        <p:nvSpPr>
          <p:cNvPr id="20" name="TextBox 20"/>
          <p:cNvSpPr txBox="1"/>
          <p:nvPr/>
        </p:nvSpPr>
        <p:spPr>
          <a:xfrm>
            <a:off x="722679" y="370452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a:t>
            </a:r>
          </a:p>
        </p:txBody>
      </p:sp>
      <p:sp>
        <p:nvSpPr>
          <p:cNvPr id="21" name="TextBox 21"/>
          <p:cNvSpPr txBox="1"/>
          <p:nvPr/>
        </p:nvSpPr>
        <p:spPr>
          <a:xfrm>
            <a:off x="722679"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确保检查结果得到及时处理和反馈，推动问题的有效解决。</a:t>
            </a:r>
          </a:p>
        </p:txBody>
      </p:sp>
      <p:sp>
        <p:nvSpPr>
          <p:cNvPr id="22" name="AutoShape 22"/>
          <p:cNvSpPr/>
          <p:nvPr/>
        </p:nvSpPr>
        <p:spPr>
          <a:xfrm>
            <a:off x="4281349" y="3628558"/>
            <a:ext cx="3553224" cy="1998628"/>
          </a:xfrm>
          <a:prstGeom prst="round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65578"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6502115"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05</a:t>
            </a:r>
          </a:p>
        </p:txBody>
      </p:sp>
      <p:sp>
        <p:nvSpPr>
          <p:cNvPr id="25" name="TextBox 25"/>
          <p:cNvSpPr txBox="1"/>
          <p:nvPr/>
        </p:nvSpPr>
        <p:spPr>
          <a:xfrm>
            <a:off x="4464918" y="3704529"/>
            <a:ext cx="31527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改进方向三</a:t>
            </a:r>
          </a:p>
        </p:txBody>
      </p:sp>
      <p:sp>
        <p:nvSpPr>
          <p:cNvPr id="26" name="TextBox 26"/>
          <p:cNvSpPr txBox="1"/>
          <p:nvPr/>
        </p:nvSpPr>
        <p:spPr>
          <a:xfrm>
            <a:off x="4464918"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强化检查监督机制，提高检查质量。</a:t>
            </a:r>
          </a:p>
        </p:txBody>
      </p:sp>
      <p:sp>
        <p:nvSpPr>
          <p:cNvPr id="27" name="AutoShape 27"/>
          <p:cNvSpPr/>
          <p:nvPr/>
        </p:nvSpPr>
        <p:spPr>
          <a:xfrm>
            <a:off x="8023589" y="3628558"/>
            <a:ext cx="3553224" cy="1998628"/>
          </a:xfrm>
          <a:prstGeom prst="round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20010" y="5163660"/>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244354" y="4067040"/>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06</a:t>
            </a:r>
          </a:p>
        </p:txBody>
      </p:sp>
      <p:sp>
        <p:nvSpPr>
          <p:cNvPr id="30" name="TextBox 30"/>
          <p:cNvSpPr txBox="1"/>
          <p:nvPr/>
        </p:nvSpPr>
        <p:spPr>
          <a:xfrm>
            <a:off x="8207158" y="3704529"/>
            <a:ext cx="32289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a:t>
            </a:r>
          </a:p>
        </p:txBody>
      </p:sp>
      <p:sp>
        <p:nvSpPr>
          <p:cNvPr id="31" name="TextBox 31"/>
          <p:cNvSpPr txBox="1"/>
          <p:nvPr/>
        </p:nvSpPr>
        <p:spPr>
          <a:xfrm>
            <a:off x="8207158" y="4358697"/>
            <a:ext cx="24860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建立完善的检查监督机制，确保各项检查工作得到全面落实和执行。</a:t>
            </a:r>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改进方向与目标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检查管理办法的改进措施</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优化检查流程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对现有的检查流程进行梳理和优化，减少不必要的环节和程序，提高检查效率和质量。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强化检查结果运用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将检查结果与绩效考核、奖惩机制等挂钩，确保检查结果得到有效运用。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建立健全检查制度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制定全面、系统的检查制度，明确检查的目的、范围、频次、方法和标准等，确保检查工作有章可循。</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完善检查制度和流程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定期组织检查人员参加专业培训和实践锻炼，提高其业务素质和检查能力。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加强检查人员培训</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建立检查人员档案，实行定期考核和动态管理，确保检查人员队伍的整体素质。</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严格检查人员管理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对在检查工作中存在失职、渎职行为的检查人员，依法依规进行责任追究。</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落实检查责任追究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强化检查人员培训和管理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670" r="1167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加强信息安全保障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建立完善的信息安全保障体系，确保检查数据的安全性和保密性。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推进检查信息化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利用大数据、人工智能等信息技术手段，建立检查信息化平台，实现检查工作的数字化、智能化管理。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强化数据分析应用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对检查过程中收集的数据进行深入分析，发现潜在问题和风险，为决策提供支持。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加强信息化技术应用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https://d.book118.com/097134125026006033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2024-09-06T10:03:25.879</cp:lastPrinted>
  <dcterms:created xsi:type="dcterms:W3CDTF">2024-09-06T02:03:25Z</dcterms:created>
  <dcterms:modified xsi:type="dcterms:W3CDTF">2024-09-06T02:03:28Z</dcterms:modified>
</cp:coreProperties>
</file>