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7FE85F-96DC-46B1-8545-147454890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21011-EF25-460E-A988-CF1ADE8AA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0BC26B-21C7-4441-9E6A-921A69037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052912-8237-42D4-BC38-4472F0FAA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E956AC-31A6-4620-A885-60178914F4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F58048-A354-414D-BAB5-4A45199424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2BCA1E-73FC-4306-8788-875F363FE8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04F91A-4271-47AD-BDD2-B1DD8C236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4BD50-48E3-4E96-8EA7-A3FD1857F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FFB39-4B08-4D87-8D49-4A7D29AAE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599CD-0E89-4535-9D47-9613CF1D5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3516600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物业多体经营知识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物业多体经营的核心要素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物业多体经营的典型模式</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物业多体经营的挑战与对策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物业多体经营的成功案例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物业多体经营的未来展望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物业多体经营概述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物业多体经营是指物业管理企业在主营业务的基础上，通过拓展多元化经营项目，实现资源优化配置和收益最大化的经营模式。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物业多体经营经历了从单一物业管理到多元化经营的转变。随着市场竞争的加剧和消费者需求的多样化，物业管理企业逐渐意识到单一经营模式的局限性，开始探索和实践多体经营模式。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通过拓展多元化经营项目，物业管理企业可以开辟新的收入来源，提高企业盈利能力。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提高企业盈利能力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375" r="9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提升品牌影响力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多体经营有助于物业管理企业实现内部资源的优化配置，提高资源利用效率。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通过多体经营，物业管理企业可以扩大品牌影响力，提高市场竞争力。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物业多体经营的意义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目前，我国物业管理行业正处于快速发展阶段，多体经营已成为行业发展的重要趋势。越来越多的物业管理企业开始尝试和实践多体经营模式，取得了显著的成果。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在发达国家，物业管理行业已经相对成熟，多体经营模式也得到了广泛应用。这些国家的物业管理企业通过多体经营实现了资源的优化配置和收益的最大化。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未来，随着科技的进步和消费者需求的不断变化，物业管理行业将继续朝着多元化、智能化、专业化的方向发展。多体经营将成为物业管理企业的重要发展战略之一。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物业多体经营的核心要素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提供保洁、保安、绿化、维修等基础服务，确保物业正常运转。</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0875" r="20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基础物业服务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根据业主需求，提供家政、托管、装修、社区活动等增值服务。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增值服务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运用科技手段，提供智能家居、智慧社区等便捷服务。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智能化服务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多元化的服务内容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团队成员应具备物业管理、房地产等相关领域的专业知识和经验。</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专业素质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树立以客户为中心的服务理念，提供热情周到的服务。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服务意识</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875" r="7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强化团队沟通和协作能力，确保各项工作高效推进。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专业化的运营团队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信息化管理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运用物业管理软件等信息化工具，提高管理效率和透明度。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标准化管理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制定并执行严格的物业服务标准和管理流程，确保服务质量。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数据分析与优化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通过对物业服务数据的收集和分析，不断优化服务内容和质量。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50" r="166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精细化的管理手段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133" b="81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高效化的资源配置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人力资源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合理配置物业服务人员，确保各项服务工作的顺利开展。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物力资源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合理规划和使用物业设施、设备等资源，提高资源利用效率。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财力资源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科学制定物业服务预算和收费标准，确保物业服务的可持续发展。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物业多体经营的典型模式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00" r="180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商业综合体通常涵盖购物、餐饮、娱乐、休闲等多种业态，通过不同业态的组合满足消费者一站式需求。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多元化业态组合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商业综合体采取统一的管理和运营模式，确保各业态之间的协调发展和整体效益最大化。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统一管理运营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商业综合体往往能够吸引知名品牌入驻，形成品牌效应，同时通过规模效应降低成本，提高盈利能力。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品牌效应与规模效应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商业综合体模式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50" r="1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产业园区注重创新驱动发展，通过引入科研机构、高校等资源，推动产学研合作，提升企业创新能力。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产业集聚效应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产业园区通过吸引相关企业入驻，形成产业集聚效应，促进产业链上下游企业之间的合作与交流。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专业化服务与管理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产业园区提供专业化的服务与管理，包括物业管理、企业孵化、人才引进等，为企业创造良好的发展环境。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产业园区模式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25" r="2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基础物业服务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住宅小区物业提供基础物业服务，包括保安、保洁、绿化、维修等，确保小区环境的整洁与安全。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社区文化建设</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住宅小区物业注重社区文化建设，组织各类社区活动，增进业主之间的交流与互动，营造和谐的社区氛围。</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多元化增值服务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住宅小区物业提供多元化增值服务，如家政服务、代缴费用、房屋租售等，满足业主个性化需求。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住宅小区模式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物业企业可利用共享经济模式，将闲置的房屋、车位等资源进行合理配置，提高资源利用效率。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共享经济模式</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借助物联网、大数据等技术手段，实现物业管理的智能化和精细化，提高管理效率和服务质量。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智能化管理模式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物业企业可与其他行业进行跨界合作，如与电商、金融等行业合作，拓展业务领域，实现多元化发展。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跨界合作模式</a:t>
            </a:r>
          </a:p>
        </p:txBody>
      </p:sp>
      <p:pic>
        <p:nvPicPr>
          <p:cNvPr id="9" name="Picture 9"/>
          <p:cNvPicPr>
            <a:picLocks noChangeAspect="1"/>
          </p:cNvPicPr>
          <p:nvPr/>
        </p:nvPicPr>
        <p:blipFill>
          <a:blip r:embed="rId2"/>
          <a:srcRect t="4932" b="493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其他创新模式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https://d.book118.com/097135166002006046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2024-09-20T22:44:53.688</cp:lastPrinted>
  <dcterms:created xsi:type="dcterms:W3CDTF">2024-09-20T14:44:53Z</dcterms:created>
  <dcterms:modified xsi:type="dcterms:W3CDTF">2024-09-20T14:44:56Z</dcterms:modified>
</cp:coreProperties>
</file>