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935E99-B984-4F44-8DB5-DA7643163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5A90D-A03A-4EBD-B71B-A434A594E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BFA16A-57D0-467C-B837-DCB546280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9361B8-BA9C-4A01-98A8-990FF5532F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1E1AA8-7E96-4761-A849-ADC480B650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7FDB2E-4A8B-4044-8FBE-EBB75BC47C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80C56-58BA-4577-98B4-6E1D9EDBB3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F2B258-E7BA-40D9-A302-4BBC4B83A9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20C88A-7E70-4B96-9464-9784A12BB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B3240-9A48-4656-9BDB-192D4BF08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1B355-CF59-406F-9B56-01EDAAAF1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3602100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离散事件系统基本概念课件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离散事件系统概述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离散事件系统的基本组成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离散事件系统的描述方法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离散事件系统的控制策略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离散事件系统的仿真技术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离散事件系统的发展趋势与展望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离散事件系统概述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离散事件系统是一种动态系统，其状态在离散时间点上发生变化。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离散事件系统具有事件驱动的特性，系统的状态变化由离散事件触发，事件的发生和执行具有随机性。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制造系统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离散事件系统广泛应用于制造系统，如自动化生产线、机器人制造等。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服务系统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如机场、火车站等交通枢纽的调度系统，以及银行、医院的排队系统等。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通信网络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如电话交换网络、互联网路由器等网络设备的控制和调度。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离散事件系统的应用领域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连续系统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连续系统的状态在时间上是连续变化的，其动态行为通常由微分方程或差分方程描述。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比较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离散事件系统与连续系统的主要区别在于状态变化的连续性和离散性。离散事件系统的事件触发和执行具有随机性，而连续系统的状态变化是连续的。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离散事件系统与连续系统的比较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离散事件系统的基本组成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负责接收外部输入信号或数据，并将其转换为系统可识别的格式。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用于暂存输入设备送来的数据，以供处理器处理。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输入部分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输入缓冲区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输入设备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负责执行运算和控制操作的核心部件。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中央处理器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辅助中央处理器完成某些特定任务，如浮点数运算、图形处理等。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协处理器</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负责分配任务给处理器，并管理任务的执行顺序。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任务调度器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63" r="1506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将处理后的数据或信号转换为外部可识别的格式，并输出给用户。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输出设备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用于暂存处理器送来的数据，以平滑输出设备的输出速率。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输出缓冲区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输出部分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https://d.book118.com/097136021003006033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2024-09-06T03:43:48.446</cp:lastPrinted>
  <dcterms:created xsi:type="dcterms:W3CDTF">2024-09-05T19:43:48Z</dcterms:created>
  <dcterms:modified xsi:type="dcterms:W3CDTF">2024-09-05T19:43:50Z</dcterms:modified>
</cp:coreProperties>
</file>