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CBA5B-D458-4C3D-B984-C1A5E6FDB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502B3-8CD3-46C3-8B70-DDB5E0EF3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1A82B-8951-4A87-8578-9A0C8C570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AB7EDE-5F8F-4674-B40C-F3B62EFAD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B41381-7C3E-4173-B11F-47161D019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F79B58-4E4F-4ED6-B991-871908342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6C7CE1-BE20-4A31-A8C3-D9C1AFEE8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912A2-8487-4D1A-867E-4573AF0A9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8D856-C552-45AC-B36D-1B02EADD1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A1D41-458F-4B5A-AB0B-1E112CCFA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80E02-7B75-48DE-A183-9E1A4C600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3610206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人机工程学讲义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人体因素与生理特征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人机界面设计原理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工作环境与人机关系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人机系统评价与优化方法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人机工程学起源于20世纪初的工业生产领域，随着计算机技术的发展，逐渐扩展到办公自动化、交通运输、医疗、军事等领域。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人机工程学是研究人、机器及其工作环境之间相互作用的学科，旨在优化人与技术系统之间的交互，提高工作效率和人的舒适度。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人、机器及其工作环境。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包括人的生理、心理特征，机器的设计、操作和维护，以及工作环境的布局、照明、噪音等方面。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36" r="107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6098400" y="1501200"/>
            <a:ext cx="0" cy="474840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1542696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68737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学科意义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学科特点及意义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542696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综合性、实践性、交叉性。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40934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、保障人类健康、促进社会发展。通过优化人与技术系统之间的交互，可以减少工作中的疲劳和错误，提高工作效率和人的舒适度。同时，人机工程学还关注人类健康和安全问题，通过改善工作环境和机器设计，可以减少工伤事故和职业病的发生。此外，人机工程学还促进了计算机、机械、电子等相关学科的发展，推动了社会进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人体因素与生理特征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人体尺寸测量及应用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人体尺寸测量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对人体各部位尺寸进行测量，包括身高、坐高、臂长、腿长等，以了解人体尺寸分布规律。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人体尺寸应用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将人体尺寸数据应用于产品设计、工作场所布局和人机界面设计等方面，以提高产品的舒适性和使用效率。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911" b="59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研究人体各系统的生理功能，如神经系统、循环系统、呼吸系统等，以及它们之间的相互关系。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探讨人的心理活动和行为特征，如认知、情感、动机等，以及它们对人机系统的影响。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生理机能与心理特征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心理特征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生理机能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研究人的视觉感知和认知过程，包括视觉敏锐度、颜色视觉、立体视觉等方面。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视觉系统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探讨人的听觉感知和认知过程，包括听觉阈值、听觉定位、语音识别等方面。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听觉系统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介绍人的触觉、嗅觉和味觉等感官系统，以及它们在人机交互中的作用和影响。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其他感官系统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视觉、听觉等感官系统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人机界面设计原理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适应人的视觉特性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显示装置的设计应考虑到人的视觉特性，如视距、视角、亮度、对比度等因素，以提供舒适的视觉环境。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便于操作和控制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显示装置应便于用户进行操作和控制，如提供直观的菜单、快捷键等，以提高操作效率。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保证信息显示清晰、准确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显示装置应提供足够的信息量，同时保证信息的清晰度和准确性，以便用户能够快速准确地获取所需信息。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6458" r="264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显示装置设计原则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保证操作准确性和稳定性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控制装置应保证操作的准确性和稳定性，避免误操作和不稳定现象的发生。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提供适当的反馈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控制装置应提供适当的反馈，如声音、灯光等提示，以便用户确认操作是否成功。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符合人的操作习惯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控制装置的设计应符合人的操作习惯，如按钮、开关等应设置在易于触及的位置，并提供明确的操作指示。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控制装置设计原则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https://d.book118.com/097136102061006041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2024-09-14T04:23:02.564</cp:lastPrinted>
  <dcterms:created xsi:type="dcterms:W3CDTF">2024-09-13T20:23:02Z</dcterms:created>
  <dcterms:modified xsi:type="dcterms:W3CDTF">2024-09-13T20:23:04Z</dcterms:modified>
</cp:coreProperties>
</file>